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3353bd665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19f1e800a42d0"/>
  </p:sldMasterIdLst>
  <p:sldIdLst>
    <p:sldId xmlns:r="http://schemas.openxmlformats.org/officeDocument/2006/relationships" id="256" r:id="R0f1ae746a6aa4f65"/>
    <p:sldId xmlns:r="http://schemas.openxmlformats.org/officeDocument/2006/relationships" id="257" r:id="Re908ba741e7a4aa6"/>
    <p:sldId xmlns:r="http://schemas.openxmlformats.org/officeDocument/2006/relationships" id="258" r:id="R25658bf025cc4399"/>
    <p:sldId xmlns:r="http://schemas.openxmlformats.org/officeDocument/2006/relationships" id="259" r:id="R867b9e6facdf451d"/>
    <p:sldId xmlns:r="http://schemas.openxmlformats.org/officeDocument/2006/relationships" id="260" r:id="R2759cd13b9174bef"/>
    <p:sldId xmlns:r="http://schemas.openxmlformats.org/officeDocument/2006/relationships" id="261" r:id="R4046bfe595b5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19f1e800a42d0" /><Relationship Type="http://schemas.openxmlformats.org/officeDocument/2006/relationships/slide" Target="/ppt/slides/slide1.xml" Id="R0f1ae746a6aa4f65" /><Relationship Type="http://schemas.openxmlformats.org/officeDocument/2006/relationships/slide" Target="/ppt/slides/slide2.xml" Id="Re908ba741e7a4aa6" /><Relationship Type="http://schemas.openxmlformats.org/officeDocument/2006/relationships/slide" Target="/ppt/slides/slide3.xml" Id="R25658bf025cc4399" /><Relationship Type="http://schemas.openxmlformats.org/officeDocument/2006/relationships/slide" Target="/ppt/slides/slide4.xml" Id="R867b9e6facdf451d" /><Relationship Type="http://schemas.openxmlformats.org/officeDocument/2006/relationships/slide" Target="/ppt/slides/slide5.xml" Id="R2759cd13b9174bef" /><Relationship Type="http://schemas.openxmlformats.org/officeDocument/2006/relationships/slide" Target="/ppt/slides/slide6.xml" Id="R4046bfe595b5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3e4c7c8cf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33abccbd444dd" /><Relationship Type="http://schemas.openxmlformats.org/officeDocument/2006/relationships/theme" Target="/ppt/slideMasters/theme/theme1.xml" Id="Rcf46dae98885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33abccbd4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0e3e088f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fcf21ca7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c6a6c2c1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64c0212aa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321af5155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9c2b2bc5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 RØRSERVICE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RØRSERVICE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RØRSERVICE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RØRSERVICE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RØRSERVICE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RØRSERVICE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929 939 921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RØRSERVICE VVS AS</a:t>
            </a:r>
          </a:p>
        </p:txBody>
      </p:sp>
    </p:spTree>
  </p:cSld>
  <p:clrMapOvr>
    <a:masterClrMapping xmlns:a="http://schemas.openxmlformats.org/drawingml/2006/main"/>
  </p:clrMapOvr>
</p:sld>
</file>