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61544375044e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f3243719a04285"/>
  </p:sldMasterIdLst>
  <p:sldIdLst>
    <p:sldId xmlns:r="http://schemas.openxmlformats.org/officeDocument/2006/relationships" id="256" r:id="R9ee3ddb7ec58460a"/>
    <p:sldId xmlns:r="http://schemas.openxmlformats.org/officeDocument/2006/relationships" id="257" r:id="R1f10cb1565e24550"/>
    <p:sldId xmlns:r="http://schemas.openxmlformats.org/officeDocument/2006/relationships" id="258" r:id="R15dd176952724856"/>
    <p:sldId xmlns:r="http://schemas.openxmlformats.org/officeDocument/2006/relationships" id="259" r:id="R22a69c92e6814d02"/>
    <p:sldId xmlns:r="http://schemas.openxmlformats.org/officeDocument/2006/relationships" id="260" r:id="R77421291637a436b"/>
    <p:sldId xmlns:r="http://schemas.openxmlformats.org/officeDocument/2006/relationships" id="261" r:id="Rb09a6bae0a4c4318"/>
    <p:sldId xmlns:r="http://schemas.openxmlformats.org/officeDocument/2006/relationships" id="262" r:id="R37d6815466894c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f3243719a04285" /><Relationship Type="http://schemas.openxmlformats.org/officeDocument/2006/relationships/slide" Target="/ppt/slides/slide1.xml" Id="R9ee3ddb7ec58460a" /><Relationship Type="http://schemas.openxmlformats.org/officeDocument/2006/relationships/slide" Target="/ppt/slides/slide2.xml" Id="R1f10cb1565e24550" /><Relationship Type="http://schemas.openxmlformats.org/officeDocument/2006/relationships/slide" Target="/ppt/slides/slide3.xml" Id="R15dd176952724856" /><Relationship Type="http://schemas.openxmlformats.org/officeDocument/2006/relationships/slide" Target="/ppt/slides/slide4.xml" Id="R22a69c92e6814d02" /><Relationship Type="http://schemas.openxmlformats.org/officeDocument/2006/relationships/slide" Target="/ppt/slides/slide5.xml" Id="R77421291637a436b" /><Relationship Type="http://schemas.openxmlformats.org/officeDocument/2006/relationships/slide" Target="/ppt/slides/slide6.xml" Id="Rb09a6bae0a4c4318" /><Relationship Type="http://schemas.openxmlformats.org/officeDocument/2006/relationships/slide" Target="/ppt/slides/slide7.xml" Id="R37d6815466894c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25824e2eee43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d9b48030042de" /><Relationship Type="http://schemas.openxmlformats.org/officeDocument/2006/relationships/theme" Target="/ppt/slideMasters/theme/theme1.xml" Id="Raa0044e1d17446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ad9b48030042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6fd1b6fb34a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3b5e466b748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c094e9e1d4c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eb716a44042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d7bfa462d42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568dfc45f43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ad79513274c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INVESTHON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INVESTHON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−150 543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83 509 361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608 292 730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612 519 009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Stenersgata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929 959 833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INVESTHON AS</a:t>
            </a:r>
          </a:p>
        </p:txBody>
      </p:sp>
    </p:spTree>
  </p:cSld>
  <p:clrMapOvr>
    <a:masterClrMapping xmlns:a="http://schemas.openxmlformats.org/drawingml/2006/main"/>
  </p:clrMapOvr>
</p:sld>
</file>