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6769b74bd243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4fc70052a04de9"/>
  </p:sldMasterIdLst>
  <p:sldIdLst>
    <p:sldId xmlns:r="http://schemas.openxmlformats.org/officeDocument/2006/relationships" id="256" r:id="R4a99097b75fb49b3"/>
    <p:sldId xmlns:r="http://schemas.openxmlformats.org/officeDocument/2006/relationships" id="257" r:id="R4c2310f2ddfb41b1"/>
    <p:sldId xmlns:r="http://schemas.openxmlformats.org/officeDocument/2006/relationships" id="258" r:id="Rcb79dff3beda48ec"/>
    <p:sldId xmlns:r="http://schemas.openxmlformats.org/officeDocument/2006/relationships" id="259" r:id="R956a17c99c954c80"/>
    <p:sldId xmlns:r="http://schemas.openxmlformats.org/officeDocument/2006/relationships" id="260" r:id="R81af461939d64365"/>
    <p:sldId xmlns:r="http://schemas.openxmlformats.org/officeDocument/2006/relationships" id="261" r:id="R0f6570bd273546a6"/>
    <p:sldId xmlns:r="http://schemas.openxmlformats.org/officeDocument/2006/relationships" id="262" r:id="Rf5ab313907bf45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4fc70052a04de9" /><Relationship Type="http://schemas.openxmlformats.org/officeDocument/2006/relationships/slide" Target="/ppt/slides/slide1.xml" Id="R4a99097b75fb49b3" /><Relationship Type="http://schemas.openxmlformats.org/officeDocument/2006/relationships/slide" Target="/ppt/slides/slide2.xml" Id="R4c2310f2ddfb41b1" /><Relationship Type="http://schemas.openxmlformats.org/officeDocument/2006/relationships/slide" Target="/ppt/slides/slide3.xml" Id="Rcb79dff3beda48ec" /><Relationship Type="http://schemas.openxmlformats.org/officeDocument/2006/relationships/slide" Target="/ppt/slides/slide4.xml" Id="R956a17c99c954c80" /><Relationship Type="http://schemas.openxmlformats.org/officeDocument/2006/relationships/slide" Target="/ppt/slides/slide5.xml" Id="R81af461939d64365" /><Relationship Type="http://schemas.openxmlformats.org/officeDocument/2006/relationships/slide" Target="/ppt/slides/slide6.xml" Id="R0f6570bd273546a6" /><Relationship Type="http://schemas.openxmlformats.org/officeDocument/2006/relationships/slide" Target="/ppt/slides/slide7.xml" Id="Rf5ab313907bf45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8ac45e5e7b4c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9327513b34801" /><Relationship Type="http://schemas.openxmlformats.org/officeDocument/2006/relationships/theme" Target="/ppt/slideMasters/theme/theme1.xml" Id="Ra85f22da02cf4b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99327513b348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ad2259fbf41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ad372f58f40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cd0b56e2c45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d939a81ac4a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7b026cf8c46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af2a8e5444a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ff6d8d58343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 KRISTENSEN DAGLIGVARE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KRISTENSEN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KRISTENSEN DAGLIGVARE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KRISTENSEN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KRISTENSEN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KRISTENSEN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82 721 338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−1 449 266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−1 006 663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5 078 935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10 322 147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KRISTENSEN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SAINVI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KRISTENSEN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Holmestrandsveien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32819642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929 960 564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KRISTENSEN DAGLIGVARE AS</a:t>
            </a:r>
          </a:p>
        </p:txBody>
      </p:sp>
    </p:spTree>
  </p:cSld>
  <p:clrMapOvr>
    <a:masterClrMapping xmlns:a="http://schemas.openxmlformats.org/drawingml/2006/main"/>
  </p:clrMapOvr>
</p:sld>
</file>