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9183dfb6146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995ecf3cc54960"/>
  </p:sldMasterIdLst>
  <p:sldIdLst>
    <p:sldId xmlns:r="http://schemas.openxmlformats.org/officeDocument/2006/relationships" id="256" r:id="Rea81f5089ae842ba"/>
    <p:sldId xmlns:r="http://schemas.openxmlformats.org/officeDocument/2006/relationships" id="257" r:id="R5bc548a601fa4a5a"/>
    <p:sldId xmlns:r="http://schemas.openxmlformats.org/officeDocument/2006/relationships" id="258" r:id="Re570e8f835d2476b"/>
    <p:sldId xmlns:r="http://schemas.openxmlformats.org/officeDocument/2006/relationships" id="259" r:id="Rdb6e7e68c3fa42ea"/>
    <p:sldId xmlns:r="http://schemas.openxmlformats.org/officeDocument/2006/relationships" id="260" r:id="Re416324b86b74a8b"/>
    <p:sldId xmlns:r="http://schemas.openxmlformats.org/officeDocument/2006/relationships" id="261" r:id="R34b237ce4787430b"/>
    <p:sldId xmlns:r="http://schemas.openxmlformats.org/officeDocument/2006/relationships" id="262" r:id="Rbe328f88b9fc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95ecf3cc54960" /><Relationship Type="http://schemas.openxmlformats.org/officeDocument/2006/relationships/slide" Target="/ppt/slides/slide1.xml" Id="Rea81f5089ae842ba" /><Relationship Type="http://schemas.openxmlformats.org/officeDocument/2006/relationships/slide" Target="/ppt/slides/slide2.xml" Id="R5bc548a601fa4a5a" /><Relationship Type="http://schemas.openxmlformats.org/officeDocument/2006/relationships/slide" Target="/ppt/slides/slide3.xml" Id="Re570e8f835d2476b" /><Relationship Type="http://schemas.openxmlformats.org/officeDocument/2006/relationships/slide" Target="/ppt/slides/slide4.xml" Id="Rdb6e7e68c3fa42ea" /><Relationship Type="http://schemas.openxmlformats.org/officeDocument/2006/relationships/slide" Target="/ppt/slides/slide5.xml" Id="Re416324b86b74a8b" /><Relationship Type="http://schemas.openxmlformats.org/officeDocument/2006/relationships/slide" Target="/ppt/slides/slide6.xml" Id="R34b237ce4787430b" /><Relationship Type="http://schemas.openxmlformats.org/officeDocument/2006/relationships/slide" Target="/ppt/slides/slide7.xml" Id="Rbe328f88b9fc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dcefd9ebe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85d7293f04674" /><Relationship Type="http://schemas.openxmlformats.org/officeDocument/2006/relationships/theme" Target="/ppt/slideMasters/theme/theme1.xml" Id="R8c8d95c4a1c0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85d7293f0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105c6400c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9a900968c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0dcaf1af0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7c8f950f5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0260b382c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05f2d57ce44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6dd1fe4a0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TOJO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TOJO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−1 203 343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15 018 319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235 519 561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235 812 351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TOLLEF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Opsahlveien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929 966 619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TOJO HOLDING AS</a:t>
            </a:r>
          </a:p>
        </p:txBody>
      </p:sp>
    </p:spTree>
  </p:cSld>
  <p:clrMapOvr>
    <a:masterClrMapping xmlns:a="http://schemas.openxmlformats.org/drawingml/2006/main"/>
  </p:clrMapOvr>
</p:sld>
</file>