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fcf4cbfb5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4f93e19774e30"/>
  </p:sldMasterIdLst>
  <p:sldIdLst>
    <p:sldId xmlns:r="http://schemas.openxmlformats.org/officeDocument/2006/relationships" id="256" r:id="Rff57867a840e42e6"/>
    <p:sldId xmlns:r="http://schemas.openxmlformats.org/officeDocument/2006/relationships" id="257" r:id="Rf2a8361239064488"/>
    <p:sldId xmlns:r="http://schemas.openxmlformats.org/officeDocument/2006/relationships" id="258" r:id="R0ea494d06cdc4af8"/>
    <p:sldId xmlns:r="http://schemas.openxmlformats.org/officeDocument/2006/relationships" id="259" r:id="R1f0b6c357d994452"/>
    <p:sldId xmlns:r="http://schemas.openxmlformats.org/officeDocument/2006/relationships" id="260" r:id="R638de6483bc24573"/>
    <p:sldId xmlns:r="http://schemas.openxmlformats.org/officeDocument/2006/relationships" id="261" r:id="R4d0f18e0e41c4b28"/>
    <p:sldId xmlns:r="http://schemas.openxmlformats.org/officeDocument/2006/relationships" id="262" r:id="R9832b0636583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4f93e19774e30" /><Relationship Type="http://schemas.openxmlformats.org/officeDocument/2006/relationships/slide" Target="/ppt/slides/slide1.xml" Id="Rff57867a840e42e6" /><Relationship Type="http://schemas.openxmlformats.org/officeDocument/2006/relationships/slide" Target="/ppt/slides/slide2.xml" Id="Rf2a8361239064488" /><Relationship Type="http://schemas.openxmlformats.org/officeDocument/2006/relationships/slide" Target="/ppt/slides/slide3.xml" Id="R0ea494d06cdc4af8" /><Relationship Type="http://schemas.openxmlformats.org/officeDocument/2006/relationships/slide" Target="/ppt/slides/slide4.xml" Id="R1f0b6c357d994452" /><Relationship Type="http://schemas.openxmlformats.org/officeDocument/2006/relationships/slide" Target="/ppt/slides/slide5.xml" Id="R638de6483bc24573" /><Relationship Type="http://schemas.openxmlformats.org/officeDocument/2006/relationships/slide" Target="/ppt/slides/slide6.xml" Id="R4d0f18e0e41c4b28" /><Relationship Type="http://schemas.openxmlformats.org/officeDocument/2006/relationships/slide" Target="/ppt/slides/slide7.xml" Id="R9832b0636583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807251c33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2542d7d954cdb" /><Relationship Type="http://schemas.openxmlformats.org/officeDocument/2006/relationships/theme" Target="/ppt/slideMasters/theme/theme1.xml" Id="R15e84b9e6419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2542d7d95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126be295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ba573cc7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ecd439ee5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8793c6dc3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0d2258235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0f3a1a915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437c5438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SCHIE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SCHIE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SCHIE HOLDING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SCHIE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SCHIE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SCHIE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7 643 150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SCHIE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SCHIE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Børudveien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929 966 651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SCHIE HOLDING AS</a:t>
            </a:r>
          </a:p>
        </p:txBody>
      </p:sp>
    </p:spTree>
  </p:cSld>
  <p:clrMapOvr>
    <a:masterClrMapping xmlns:a="http://schemas.openxmlformats.org/drawingml/2006/main"/>
  </p:clrMapOvr>
</p:sld>
</file>