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cf2bc339f04a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83e069486e402f"/>
  </p:sldMasterIdLst>
  <p:sldIdLst>
    <p:sldId xmlns:r="http://schemas.openxmlformats.org/officeDocument/2006/relationships" id="256" r:id="Re28cd5651e5e4d21"/>
    <p:sldId xmlns:r="http://schemas.openxmlformats.org/officeDocument/2006/relationships" id="257" r:id="R05703031dcdd4b34"/>
    <p:sldId xmlns:r="http://schemas.openxmlformats.org/officeDocument/2006/relationships" id="258" r:id="R77e19edc5eb342a3"/>
    <p:sldId xmlns:r="http://schemas.openxmlformats.org/officeDocument/2006/relationships" id="259" r:id="Rf3a87717b39e4c7b"/>
    <p:sldId xmlns:r="http://schemas.openxmlformats.org/officeDocument/2006/relationships" id="260" r:id="R7e33de4cf8f240a8"/>
    <p:sldId xmlns:r="http://schemas.openxmlformats.org/officeDocument/2006/relationships" id="261" r:id="R3e0732c6907e442f"/>
    <p:sldId xmlns:r="http://schemas.openxmlformats.org/officeDocument/2006/relationships" id="262" r:id="R3f362357ca7b45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83e069486e402f" /><Relationship Type="http://schemas.openxmlformats.org/officeDocument/2006/relationships/slide" Target="/ppt/slides/slide1.xml" Id="Re28cd5651e5e4d21" /><Relationship Type="http://schemas.openxmlformats.org/officeDocument/2006/relationships/slide" Target="/ppt/slides/slide2.xml" Id="R05703031dcdd4b34" /><Relationship Type="http://schemas.openxmlformats.org/officeDocument/2006/relationships/slide" Target="/ppt/slides/slide3.xml" Id="R77e19edc5eb342a3" /><Relationship Type="http://schemas.openxmlformats.org/officeDocument/2006/relationships/slide" Target="/ppt/slides/slide4.xml" Id="Rf3a87717b39e4c7b" /><Relationship Type="http://schemas.openxmlformats.org/officeDocument/2006/relationships/slide" Target="/ppt/slides/slide5.xml" Id="R7e33de4cf8f240a8" /><Relationship Type="http://schemas.openxmlformats.org/officeDocument/2006/relationships/slide" Target="/ppt/slides/slide6.xml" Id="R3e0732c6907e442f" /><Relationship Type="http://schemas.openxmlformats.org/officeDocument/2006/relationships/slide" Target="/ppt/slides/slide7.xml" Id="R3f362357ca7b45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b14957677f43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d71873e424947" /><Relationship Type="http://schemas.openxmlformats.org/officeDocument/2006/relationships/theme" Target="/ppt/slideMasters/theme/theme1.xml" Id="Rdedbc94a714e47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3d71873e4249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39655622c4b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95ee12a6843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49cfe0e964e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ecc22d9744b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14a4fe55e41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03fd7966a49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6e03f7fba45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MATTHEW 11:28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MATTHEW 11:28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MATTHEW 11:28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MATTHEW 11:28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MATTHEW 11:28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MATTHEW 11:28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−216 974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511 079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MATTHEW 11:28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MARKUSS JEKABS ROZINS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MATTHEW 11:28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Råtun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929 967 496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MATTHEW 11:28 AS</a:t>
            </a:r>
          </a:p>
        </p:txBody>
      </p:sp>
    </p:spTree>
  </p:cSld>
  <p:clrMapOvr>
    <a:masterClrMapping xmlns:a="http://schemas.openxmlformats.org/drawingml/2006/main"/>
  </p:clrMapOvr>
</p:sld>
</file>