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617eaaf80246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89351e0d54e74"/>
  </p:sldMasterIdLst>
  <p:sldIdLst>
    <p:sldId xmlns:r="http://schemas.openxmlformats.org/officeDocument/2006/relationships" id="256" r:id="Rbd0e58ca4a79450e"/>
    <p:sldId xmlns:r="http://schemas.openxmlformats.org/officeDocument/2006/relationships" id="257" r:id="Ra75a275515d6479b"/>
    <p:sldId xmlns:r="http://schemas.openxmlformats.org/officeDocument/2006/relationships" id="258" r:id="R6a34439d25cc4c1d"/>
    <p:sldId xmlns:r="http://schemas.openxmlformats.org/officeDocument/2006/relationships" id="259" r:id="R8f4ee5be4fd340e7"/>
    <p:sldId xmlns:r="http://schemas.openxmlformats.org/officeDocument/2006/relationships" id="260" r:id="Rda728bea8fd0403d"/>
    <p:sldId xmlns:r="http://schemas.openxmlformats.org/officeDocument/2006/relationships" id="261" r:id="Rd2f1c7a9e33b4967"/>
    <p:sldId xmlns:r="http://schemas.openxmlformats.org/officeDocument/2006/relationships" id="262" r:id="R2d9547799440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89351e0d54e74" /><Relationship Type="http://schemas.openxmlformats.org/officeDocument/2006/relationships/slide" Target="/ppt/slides/slide1.xml" Id="Rbd0e58ca4a79450e" /><Relationship Type="http://schemas.openxmlformats.org/officeDocument/2006/relationships/slide" Target="/ppt/slides/slide2.xml" Id="Ra75a275515d6479b" /><Relationship Type="http://schemas.openxmlformats.org/officeDocument/2006/relationships/slide" Target="/ppt/slides/slide3.xml" Id="R6a34439d25cc4c1d" /><Relationship Type="http://schemas.openxmlformats.org/officeDocument/2006/relationships/slide" Target="/ppt/slides/slide4.xml" Id="R8f4ee5be4fd340e7" /><Relationship Type="http://schemas.openxmlformats.org/officeDocument/2006/relationships/slide" Target="/ppt/slides/slide5.xml" Id="Rda728bea8fd0403d" /><Relationship Type="http://schemas.openxmlformats.org/officeDocument/2006/relationships/slide" Target="/ppt/slides/slide6.xml" Id="Rd2f1c7a9e33b4967" /><Relationship Type="http://schemas.openxmlformats.org/officeDocument/2006/relationships/slide" Target="/ppt/slides/slide7.xml" Id="R2d9547799440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42b458e3a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620aa7f848d3" /><Relationship Type="http://schemas.openxmlformats.org/officeDocument/2006/relationships/theme" Target="/ppt/slideMasters/theme/theme1.xml" Id="R0ff8772e0602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0620aa7f8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73d92a3e5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a5105e049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996d92e83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b1af0b2fd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4a99d1f9a49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ba0a5737c4b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6912b064a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GC RIEBER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52 528 163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160 577 826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209 154 211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PELICAHN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FONDET STI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MARTENS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EYSTEIN LØNNING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ISELINN VALLESTAD JEBSEN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EIDE JEBSEN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929 970 519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