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144284ac947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cd903ab28e483b"/>
  </p:sldMasterIdLst>
  <p:sldIdLst>
    <p:sldId xmlns:r="http://schemas.openxmlformats.org/officeDocument/2006/relationships" id="256" r:id="R2d71ac3fe5694cf4"/>
    <p:sldId xmlns:r="http://schemas.openxmlformats.org/officeDocument/2006/relationships" id="257" r:id="R2569347269324efc"/>
    <p:sldId xmlns:r="http://schemas.openxmlformats.org/officeDocument/2006/relationships" id="258" r:id="Rdb109c07d8dd4a60"/>
    <p:sldId xmlns:r="http://schemas.openxmlformats.org/officeDocument/2006/relationships" id="259" r:id="R7060a97d49574f31"/>
    <p:sldId xmlns:r="http://schemas.openxmlformats.org/officeDocument/2006/relationships" id="260" r:id="R2272006ab6604a93"/>
    <p:sldId xmlns:r="http://schemas.openxmlformats.org/officeDocument/2006/relationships" id="261" r:id="Rcc6e56803d794b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d903ab28e483b" /><Relationship Type="http://schemas.openxmlformats.org/officeDocument/2006/relationships/slide" Target="/ppt/slides/slide1.xml" Id="R2d71ac3fe5694cf4" /><Relationship Type="http://schemas.openxmlformats.org/officeDocument/2006/relationships/slide" Target="/ppt/slides/slide2.xml" Id="R2569347269324efc" /><Relationship Type="http://schemas.openxmlformats.org/officeDocument/2006/relationships/slide" Target="/ppt/slides/slide3.xml" Id="Rdb109c07d8dd4a60" /><Relationship Type="http://schemas.openxmlformats.org/officeDocument/2006/relationships/slide" Target="/ppt/slides/slide4.xml" Id="R7060a97d49574f31" /><Relationship Type="http://schemas.openxmlformats.org/officeDocument/2006/relationships/slide" Target="/ppt/slides/slide5.xml" Id="R2272006ab6604a93" /><Relationship Type="http://schemas.openxmlformats.org/officeDocument/2006/relationships/slide" Target="/ppt/slides/slide6.xml" Id="Rcc6e56803d794b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0d489c00b40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58e50d8cf411e" /><Relationship Type="http://schemas.openxmlformats.org/officeDocument/2006/relationships/theme" Target="/ppt/slideMasters/theme/theme1.xml" Id="R7b4d61253f834c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d58e50d8cf41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038dea83f48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3346b18254e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a3e5d9fde4b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e0fd1965b49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1d095d1834a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4d72e0be547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