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a5e59fa92c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c21d6a3d248c6"/>
  </p:sldMasterIdLst>
  <p:sldIdLst>
    <p:sldId xmlns:r="http://schemas.openxmlformats.org/officeDocument/2006/relationships" id="256" r:id="Rd6a35e7a091543c5"/>
    <p:sldId xmlns:r="http://schemas.openxmlformats.org/officeDocument/2006/relationships" id="257" r:id="Rf594c0762b0e4a1b"/>
    <p:sldId xmlns:r="http://schemas.openxmlformats.org/officeDocument/2006/relationships" id="258" r:id="R4e24f4d33ac84e87"/>
    <p:sldId xmlns:r="http://schemas.openxmlformats.org/officeDocument/2006/relationships" id="259" r:id="R26fc5e68f2964a6a"/>
    <p:sldId xmlns:r="http://schemas.openxmlformats.org/officeDocument/2006/relationships" id="260" r:id="Re19906cc749d430c"/>
    <p:sldId xmlns:r="http://schemas.openxmlformats.org/officeDocument/2006/relationships" id="261" r:id="R60f5048e7ead485f"/>
    <p:sldId xmlns:r="http://schemas.openxmlformats.org/officeDocument/2006/relationships" id="262" r:id="R8f08ce6b0391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21d6a3d248c6" /><Relationship Type="http://schemas.openxmlformats.org/officeDocument/2006/relationships/slide" Target="/ppt/slides/slide1.xml" Id="Rd6a35e7a091543c5" /><Relationship Type="http://schemas.openxmlformats.org/officeDocument/2006/relationships/slide" Target="/ppt/slides/slide2.xml" Id="Rf594c0762b0e4a1b" /><Relationship Type="http://schemas.openxmlformats.org/officeDocument/2006/relationships/slide" Target="/ppt/slides/slide3.xml" Id="R4e24f4d33ac84e87" /><Relationship Type="http://schemas.openxmlformats.org/officeDocument/2006/relationships/slide" Target="/ppt/slides/slide4.xml" Id="R26fc5e68f2964a6a" /><Relationship Type="http://schemas.openxmlformats.org/officeDocument/2006/relationships/slide" Target="/ppt/slides/slide5.xml" Id="Re19906cc749d430c" /><Relationship Type="http://schemas.openxmlformats.org/officeDocument/2006/relationships/slide" Target="/ppt/slides/slide6.xml" Id="R60f5048e7ead485f" /><Relationship Type="http://schemas.openxmlformats.org/officeDocument/2006/relationships/slide" Target="/ppt/slides/slide7.xml" Id="R8f08ce6b0391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ad1d0742f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2311b79ef44ef" /><Relationship Type="http://schemas.openxmlformats.org/officeDocument/2006/relationships/theme" Target="/ppt/slideMasters/theme/theme1.xml" Id="Rbab1b14888e2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2311b79ef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5d8261794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8e7a92b3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2eb7c214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54488da9b4c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fdabf3a1843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0ce9130c74a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1562c514845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 GILL-JOHANNESSEN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GILL-JOHANNESSEN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11 234 339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11 453 668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77 087 997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77 872 010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RYTTER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929 974 328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GILL-JOHANNESSEN AS</a:t>
            </a:r>
          </a:p>
        </p:txBody>
      </p:sp>
    </p:spTree>
  </p:cSld>
  <p:clrMapOvr>
    <a:masterClrMapping xmlns:a="http://schemas.openxmlformats.org/drawingml/2006/main"/>
  </p:clrMapOvr>
</p:sld>
</file>