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38359e83e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a102005124cfd"/>
  </p:sldMasterIdLst>
  <p:sldIdLst>
    <p:sldId xmlns:r="http://schemas.openxmlformats.org/officeDocument/2006/relationships" id="256" r:id="Re0ac9d38f6ae4563"/>
    <p:sldId xmlns:r="http://schemas.openxmlformats.org/officeDocument/2006/relationships" id="257" r:id="R8a574b8b221140c3"/>
    <p:sldId xmlns:r="http://schemas.openxmlformats.org/officeDocument/2006/relationships" id="258" r:id="R46742027a82640cc"/>
    <p:sldId xmlns:r="http://schemas.openxmlformats.org/officeDocument/2006/relationships" id="259" r:id="R67baf8ede9394cea"/>
    <p:sldId xmlns:r="http://schemas.openxmlformats.org/officeDocument/2006/relationships" id="260" r:id="Rea34087571644863"/>
    <p:sldId xmlns:r="http://schemas.openxmlformats.org/officeDocument/2006/relationships" id="261" r:id="R23a6ba635b354c82"/>
    <p:sldId xmlns:r="http://schemas.openxmlformats.org/officeDocument/2006/relationships" id="262" r:id="R05abc8f32697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a102005124cfd" /><Relationship Type="http://schemas.openxmlformats.org/officeDocument/2006/relationships/slide" Target="/ppt/slides/slide1.xml" Id="Re0ac9d38f6ae4563" /><Relationship Type="http://schemas.openxmlformats.org/officeDocument/2006/relationships/slide" Target="/ppt/slides/slide2.xml" Id="R8a574b8b221140c3" /><Relationship Type="http://schemas.openxmlformats.org/officeDocument/2006/relationships/slide" Target="/ppt/slides/slide3.xml" Id="R46742027a82640cc" /><Relationship Type="http://schemas.openxmlformats.org/officeDocument/2006/relationships/slide" Target="/ppt/slides/slide4.xml" Id="R67baf8ede9394cea" /><Relationship Type="http://schemas.openxmlformats.org/officeDocument/2006/relationships/slide" Target="/ppt/slides/slide5.xml" Id="Rea34087571644863" /><Relationship Type="http://schemas.openxmlformats.org/officeDocument/2006/relationships/slide" Target="/ppt/slides/slide6.xml" Id="R23a6ba635b354c82" /><Relationship Type="http://schemas.openxmlformats.org/officeDocument/2006/relationships/slide" Target="/ppt/slides/slide7.xml" Id="R05abc8f32697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e6e3e1885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151c6d0364147" /><Relationship Type="http://schemas.openxmlformats.org/officeDocument/2006/relationships/theme" Target="/ppt/slideMasters/theme/theme1.xml" Id="R990aa3992d0d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151c6d036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45125f98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9f73d98d9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bced42031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2c1bd3cf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8157e4fa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569c958f5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845ead407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AUSTEVOLL SEAFOOD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AUSTEVOLL SEAFOOD ASA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4 782 755 000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7 229 854 000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LACO AS  –  55,5 %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CITIBANK, N.A.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Alfabygget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929 975 200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SEAFOOD ASA</a:t>
            </a:r>
          </a:p>
        </p:txBody>
      </p:sp>
    </p:spTree>
  </p:cSld>
  <p:clrMapOvr>
    <a:masterClrMapping xmlns:a="http://schemas.openxmlformats.org/drawingml/2006/main"/>
  </p:clrMapOvr>
</p:sld>
</file>