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1f5378421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58e6e8a754799"/>
  </p:sldMasterIdLst>
  <p:sldIdLst>
    <p:sldId xmlns:r="http://schemas.openxmlformats.org/officeDocument/2006/relationships" id="256" r:id="Rcaecabd750844868"/>
    <p:sldId xmlns:r="http://schemas.openxmlformats.org/officeDocument/2006/relationships" id="257" r:id="R71fa2d0b54cc40e2"/>
    <p:sldId xmlns:r="http://schemas.openxmlformats.org/officeDocument/2006/relationships" id="258" r:id="R37e0e2b7eef54299"/>
    <p:sldId xmlns:r="http://schemas.openxmlformats.org/officeDocument/2006/relationships" id="259" r:id="Rf0680538c1264d1a"/>
    <p:sldId xmlns:r="http://schemas.openxmlformats.org/officeDocument/2006/relationships" id="260" r:id="R2ab75cf1cd4a416b"/>
    <p:sldId xmlns:r="http://schemas.openxmlformats.org/officeDocument/2006/relationships" id="261" r:id="R9ff4488d9cc34c81"/>
    <p:sldId xmlns:r="http://schemas.openxmlformats.org/officeDocument/2006/relationships" id="262" r:id="Rb90e958add46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58e6e8a754799" /><Relationship Type="http://schemas.openxmlformats.org/officeDocument/2006/relationships/slide" Target="/ppt/slides/slide1.xml" Id="Rcaecabd750844868" /><Relationship Type="http://schemas.openxmlformats.org/officeDocument/2006/relationships/slide" Target="/ppt/slides/slide2.xml" Id="R71fa2d0b54cc40e2" /><Relationship Type="http://schemas.openxmlformats.org/officeDocument/2006/relationships/slide" Target="/ppt/slides/slide3.xml" Id="R37e0e2b7eef54299" /><Relationship Type="http://schemas.openxmlformats.org/officeDocument/2006/relationships/slide" Target="/ppt/slides/slide4.xml" Id="Rf0680538c1264d1a" /><Relationship Type="http://schemas.openxmlformats.org/officeDocument/2006/relationships/slide" Target="/ppt/slides/slide5.xml" Id="R2ab75cf1cd4a416b" /><Relationship Type="http://schemas.openxmlformats.org/officeDocument/2006/relationships/slide" Target="/ppt/slides/slide6.xml" Id="R9ff4488d9cc34c81" /><Relationship Type="http://schemas.openxmlformats.org/officeDocument/2006/relationships/slide" Target="/ppt/slides/slide7.xml" Id="Rb90e958add46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063b51fe7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9b9183ab45a1" /><Relationship Type="http://schemas.openxmlformats.org/officeDocument/2006/relationships/theme" Target="/ppt/slideMasters/theme/theme1.xml" Id="R26c26b594b6b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59b9183ab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47b58a0f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9361aa5d2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48dfdda3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f7bcb0ff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657f3c3e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e4811ca7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25844dc5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IVERK VDC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IVERK VDC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GLENN-OLE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VDC AS</a:t>
            </a:r>
          </a:p>
        </p:txBody>
      </p:sp>
    </p:spTree>
  </p:cSld>
  <p:clrMapOvr>
    <a:masterClrMapping xmlns:a="http://schemas.openxmlformats.org/drawingml/2006/main"/>
  </p:clrMapOvr>
</p:sld>
</file>