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c1cca9e91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a40600e7548d5"/>
  </p:sldMasterIdLst>
  <p:sldIdLst>
    <p:sldId xmlns:r="http://schemas.openxmlformats.org/officeDocument/2006/relationships" id="256" r:id="Rd6df6b0323dc4d83"/>
    <p:sldId xmlns:r="http://schemas.openxmlformats.org/officeDocument/2006/relationships" id="257" r:id="R46e6ae7a71a54102"/>
    <p:sldId xmlns:r="http://schemas.openxmlformats.org/officeDocument/2006/relationships" id="258" r:id="R569226228ac54b0f"/>
    <p:sldId xmlns:r="http://schemas.openxmlformats.org/officeDocument/2006/relationships" id="259" r:id="Rb8ba6c66194a4447"/>
    <p:sldId xmlns:r="http://schemas.openxmlformats.org/officeDocument/2006/relationships" id="260" r:id="Raafe293b853e4cc4"/>
    <p:sldId xmlns:r="http://schemas.openxmlformats.org/officeDocument/2006/relationships" id="261" r:id="R21e76ea995704f29"/>
    <p:sldId xmlns:r="http://schemas.openxmlformats.org/officeDocument/2006/relationships" id="262" r:id="R63dcd415de3f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a40600e7548d5" /><Relationship Type="http://schemas.openxmlformats.org/officeDocument/2006/relationships/slide" Target="/ppt/slides/slide1.xml" Id="Rd6df6b0323dc4d83" /><Relationship Type="http://schemas.openxmlformats.org/officeDocument/2006/relationships/slide" Target="/ppt/slides/slide2.xml" Id="R46e6ae7a71a54102" /><Relationship Type="http://schemas.openxmlformats.org/officeDocument/2006/relationships/slide" Target="/ppt/slides/slide3.xml" Id="R569226228ac54b0f" /><Relationship Type="http://schemas.openxmlformats.org/officeDocument/2006/relationships/slide" Target="/ppt/slides/slide4.xml" Id="Rb8ba6c66194a4447" /><Relationship Type="http://schemas.openxmlformats.org/officeDocument/2006/relationships/slide" Target="/ppt/slides/slide5.xml" Id="Raafe293b853e4cc4" /><Relationship Type="http://schemas.openxmlformats.org/officeDocument/2006/relationships/slide" Target="/ppt/slides/slide6.xml" Id="R21e76ea995704f29" /><Relationship Type="http://schemas.openxmlformats.org/officeDocument/2006/relationships/slide" Target="/ppt/slides/slide7.xml" Id="R63dcd415de3f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43fe7f2b2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0ad86426466a" /><Relationship Type="http://schemas.openxmlformats.org/officeDocument/2006/relationships/theme" Target="/ppt/slideMasters/theme/theme1.xml" Id="R39e1181825fe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20ad86426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700a47c3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971a8774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4a7092be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89971b94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4ab1585a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cd85795e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338d9f5f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TAKSERING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Blåbærskogen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post@vikentaksering.no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TAKSERING AS</a:t>
            </a:r>
          </a:p>
        </p:txBody>
      </p:sp>
    </p:spTree>
  </p:cSld>
  <p:clrMapOvr>
    <a:masterClrMapping xmlns:a="http://schemas.openxmlformats.org/drawingml/2006/main"/>
  </p:clrMapOvr>
</p:sld>
</file>