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ee9dd24fc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13c79ab554ed9"/>
  </p:sldMasterIdLst>
  <p:sldIdLst>
    <p:sldId xmlns:r="http://schemas.openxmlformats.org/officeDocument/2006/relationships" id="256" r:id="Rab18ab7aa8af488e"/>
    <p:sldId xmlns:r="http://schemas.openxmlformats.org/officeDocument/2006/relationships" id="257" r:id="R6c6e422f7d374438"/>
    <p:sldId xmlns:r="http://schemas.openxmlformats.org/officeDocument/2006/relationships" id="258" r:id="R04e68e050a6a406c"/>
    <p:sldId xmlns:r="http://schemas.openxmlformats.org/officeDocument/2006/relationships" id="259" r:id="R2ce7e0b2f9d84e28"/>
    <p:sldId xmlns:r="http://schemas.openxmlformats.org/officeDocument/2006/relationships" id="260" r:id="R471e867e31a749e5"/>
    <p:sldId xmlns:r="http://schemas.openxmlformats.org/officeDocument/2006/relationships" id="261" r:id="R515d2882669d4be3"/>
    <p:sldId xmlns:r="http://schemas.openxmlformats.org/officeDocument/2006/relationships" id="262" r:id="R9da48f57c7a6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13c79ab554ed9" /><Relationship Type="http://schemas.openxmlformats.org/officeDocument/2006/relationships/slide" Target="/ppt/slides/slide1.xml" Id="Rab18ab7aa8af488e" /><Relationship Type="http://schemas.openxmlformats.org/officeDocument/2006/relationships/slide" Target="/ppt/slides/slide2.xml" Id="R6c6e422f7d374438" /><Relationship Type="http://schemas.openxmlformats.org/officeDocument/2006/relationships/slide" Target="/ppt/slides/slide3.xml" Id="R04e68e050a6a406c" /><Relationship Type="http://schemas.openxmlformats.org/officeDocument/2006/relationships/slide" Target="/ppt/slides/slide4.xml" Id="R2ce7e0b2f9d84e28" /><Relationship Type="http://schemas.openxmlformats.org/officeDocument/2006/relationships/slide" Target="/ppt/slides/slide5.xml" Id="R471e867e31a749e5" /><Relationship Type="http://schemas.openxmlformats.org/officeDocument/2006/relationships/slide" Target="/ppt/slides/slide6.xml" Id="R515d2882669d4be3" /><Relationship Type="http://schemas.openxmlformats.org/officeDocument/2006/relationships/slide" Target="/ppt/slides/slide7.xml" Id="R9da48f57c7a6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6783f554f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04d8a624a413a" /><Relationship Type="http://schemas.openxmlformats.org/officeDocument/2006/relationships/theme" Target="/ppt/slideMasters/theme/theme1.xml" Id="Rd0590b9b643c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04d8a624a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ce8ebb85e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08f91020a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10938dd18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6306a673d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6beefa5b2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121dc1d77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477cbd01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4 480 923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8 766 701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929 981 723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