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cad30bd81a48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28249307f64a8f"/>
  </p:sldMasterIdLst>
  <p:sldIdLst>
    <p:sldId xmlns:r="http://schemas.openxmlformats.org/officeDocument/2006/relationships" id="256" r:id="R56a15f8bc6a74ddd"/>
    <p:sldId xmlns:r="http://schemas.openxmlformats.org/officeDocument/2006/relationships" id="257" r:id="Rc333536f2280466f"/>
    <p:sldId xmlns:r="http://schemas.openxmlformats.org/officeDocument/2006/relationships" id="258" r:id="Rb10507221fae470b"/>
    <p:sldId xmlns:r="http://schemas.openxmlformats.org/officeDocument/2006/relationships" id="259" r:id="R7774b03aac004773"/>
    <p:sldId xmlns:r="http://schemas.openxmlformats.org/officeDocument/2006/relationships" id="260" r:id="R133c2551c4cb4973"/>
    <p:sldId xmlns:r="http://schemas.openxmlformats.org/officeDocument/2006/relationships" id="261" r:id="R770e25ff25394905"/>
    <p:sldId xmlns:r="http://schemas.openxmlformats.org/officeDocument/2006/relationships" id="262" r:id="Ra8a7a5341c8a40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28249307f64a8f" /><Relationship Type="http://schemas.openxmlformats.org/officeDocument/2006/relationships/slide" Target="/ppt/slides/slide1.xml" Id="R56a15f8bc6a74ddd" /><Relationship Type="http://schemas.openxmlformats.org/officeDocument/2006/relationships/slide" Target="/ppt/slides/slide2.xml" Id="Rc333536f2280466f" /><Relationship Type="http://schemas.openxmlformats.org/officeDocument/2006/relationships/slide" Target="/ppt/slides/slide3.xml" Id="Rb10507221fae470b" /><Relationship Type="http://schemas.openxmlformats.org/officeDocument/2006/relationships/slide" Target="/ppt/slides/slide4.xml" Id="R7774b03aac004773" /><Relationship Type="http://schemas.openxmlformats.org/officeDocument/2006/relationships/slide" Target="/ppt/slides/slide5.xml" Id="R133c2551c4cb4973" /><Relationship Type="http://schemas.openxmlformats.org/officeDocument/2006/relationships/slide" Target="/ppt/slides/slide6.xml" Id="R770e25ff25394905" /><Relationship Type="http://schemas.openxmlformats.org/officeDocument/2006/relationships/slide" Target="/ppt/slides/slide7.xml" Id="Ra8a7a5341c8a40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fe2e5e03f44a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d1fbe62cd4268" /><Relationship Type="http://schemas.openxmlformats.org/officeDocument/2006/relationships/theme" Target="/ppt/slideMasters/theme/theme1.xml" Id="R99f49ae702a947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9d1fbe62cd42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fb1bc89e443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af01ba71c4c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d8c029cd644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7e8ff02064d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b9de66aa44f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452dfaa3844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37f013f2e49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Fenstad Regnskapskontor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Fenstad Regnskapskontor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Fenstad Regnskapskontor A/S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Fenstad Regnskapskontor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Fenstad Regnskapskontor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Fenstad Regnskapskontor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14 912 517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1 532 327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1 246 272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1 488 033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5 743 867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Fenstad Regnskapskontor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BRUHOLT ROLF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RUDOLFSEN GEIR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Fenstad Regnskapskontor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Droggetoppen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63912900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929 983 122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Fenstad Regnskapskontor A/S</a:t>
            </a:r>
          </a:p>
        </p:txBody>
      </p:sp>
    </p:spTree>
  </p:cSld>
  <p:clrMapOvr>
    <a:masterClrMapping xmlns:a="http://schemas.openxmlformats.org/drawingml/2006/main"/>
  </p:clrMapOvr>
</p:sld>
</file>