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0065d42ba940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6d82e0c25a482b"/>
  </p:sldMasterIdLst>
  <p:sldIdLst>
    <p:sldId xmlns:r="http://schemas.openxmlformats.org/officeDocument/2006/relationships" id="256" r:id="Re5340edd1b81437e"/>
    <p:sldId xmlns:r="http://schemas.openxmlformats.org/officeDocument/2006/relationships" id="257" r:id="Ra061a4ce347a409b"/>
    <p:sldId xmlns:r="http://schemas.openxmlformats.org/officeDocument/2006/relationships" id="258" r:id="Rab26ab60b11c4ccd"/>
    <p:sldId xmlns:r="http://schemas.openxmlformats.org/officeDocument/2006/relationships" id="259" r:id="R0b778258a4514f04"/>
    <p:sldId xmlns:r="http://schemas.openxmlformats.org/officeDocument/2006/relationships" id="260" r:id="R83e304984d1f41df"/>
    <p:sldId xmlns:r="http://schemas.openxmlformats.org/officeDocument/2006/relationships" id="261" r:id="R23ce60691cf0436a"/>
    <p:sldId xmlns:r="http://schemas.openxmlformats.org/officeDocument/2006/relationships" id="262" r:id="R0d4438fd43484f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6d82e0c25a482b" /><Relationship Type="http://schemas.openxmlformats.org/officeDocument/2006/relationships/slide" Target="/ppt/slides/slide1.xml" Id="Re5340edd1b81437e" /><Relationship Type="http://schemas.openxmlformats.org/officeDocument/2006/relationships/slide" Target="/ppt/slides/slide2.xml" Id="Ra061a4ce347a409b" /><Relationship Type="http://schemas.openxmlformats.org/officeDocument/2006/relationships/slide" Target="/ppt/slides/slide3.xml" Id="Rab26ab60b11c4ccd" /><Relationship Type="http://schemas.openxmlformats.org/officeDocument/2006/relationships/slide" Target="/ppt/slides/slide4.xml" Id="R0b778258a4514f04" /><Relationship Type="http://schemas.openxmlformats.org/officeDocument/2006/relationships/slide" Target="/ppt/slides/slide5.xml" Id="R83e304984d1f41df" /><Relationship Type="http://schemas.openxmlformats.org/officeDocument/2006/relationships/slide" Target="/ppt/slides/slide6.xml" Id="R23ce60691cf0436a" /><Relationship Type="http://schemas.openxmlformats.org/officeDocument/2006/relationships/slide" Target="/ppt/slides/slide7.xml" Id="R0d4438fd43484f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42bb23ecf84e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c2d2e24d54aad" /><Relationship Type="http://schemas.openxmlformats.org/officeDocument/2006/relationships/theme" Target="/ppt/slideMasters/theme/theme1.xml" Id="R4da3816acb6447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8c2d2e24d54a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046044d8a42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0f78ee46241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bf3ec239946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6e8b2650b40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1bbcaf9454a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d51934c6f4a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c59c13f9c42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KHATRI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KHATRI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KHATRI HOLDING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KHATRI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KHATRI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KHATRI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260 122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260 122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KHATRI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SUNIL KHATRI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KHATRI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Østaveien 61A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929 985 397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KHATRI HOLDING AS</a:t>
            </a:r>
          </a:p>
        </p:txBody>
      </p:sp>
    </p:spTree>
  </p:cSld>
  <p:clrMapOvr>
    <a:masterClrMapping xmlns:a="http://schemas.openxmlformats.org/drawingml/2006/main"/>
  </p:clrMapOvr>
</p:sld>
</file>