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576b5dbaa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d259ab5eb4a3f"/>
  </p:sldMasterIdLst>
  <p:sldIdLst>
    <p:sldId xmlns:r="http://schemas.openxmlformats.org/officeDocument/2006/relationships" id="256" r:id="R58d984ce5c294032"/>
    <p:sldId xmlns:r="http://schemas.openxmlformats.org/officeDocument/2006/relationships" id="257" r:id="R3364f9a5099f471f"/>
    <p:sldId xmlns:r="http://schemas.openxmlformats.org/officeDocument/2006/relationships" id="258" r:id="R3f051a8839a14586"/>
    <p:sldId xmlns:r="http://schemas.openxmlformats.org/officeDocument/2006/relationships" id="259" r:id="R180579d1c0254c2f"/>
    <p:sldId xmlns:r="http://schemas.openxmlformats.org/officeDocument/2006/relationships" id="260" r:id="Rbaf7ec2985e04a02"/>
    <p:sldId xmlns:r="http://schemas.openxmlformats.org/officeDocument/2006/relationships" id="261" r:id="R2a3d3a088ab34d32"/>
    <p:sldId xmlns:r="http://schemas.openxmlformats.org/officeDocument/2006/relationships" id="262" r:id="Rc46b21c232cf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d259ab5eb4a3f" /><Relationship Type="http://schemas.openxmlformats.org/officeDocument/2006/relationships/slide" Target="/ppt/slides/slide1.xml" Id="R58d984ce5c294032" /><Relationship Type="http://schemas.openxmlformats.org/officeDocument/2006/relationships/slide" Target="/ppt/slides/slide2.xml" Id="R3364f9a5099f471f" /><Relationship Type="http://schemas.openxmlformats.org/officeDocument/2006/relationships/slide" Target="/ppt/slides/slide3.xml" Id="R3f051a8839a14586" /><Relationship Type="http://schemas.openxmlformats.org/officeDocument/2006/relationships/slide" Target="/ppt/slides/slide4.xml" Id="R180579d1c0254c2f" /><Relationship Type="http://schemas.openxmlformats.org/officeDocument/2006/relationships/slide" Target="/ppt/slides/slide5.xml" Id="Rbaf7ec2985e04a02" /><Relationship Type="http://schemas.openxmlformats.org/officeDocument/2006/relationships/slide" Target="/ppt/slides/slide6.xml" Id="R2a3d3a088ab34d32" /><Relationship Type="http://schemas.openxmlformats.org/officeDocument/2006/relationships/slide" Target="/ppt/slides/slide7.xml" Id="Rc46b21c232cf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781872df2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05010971e41d0" /><Relationship Type="http://schemas.openxmlformats.org/officeDocument/2006/relationships/theme" Target="/ppt/slideMasters/theme/theme1.xml" Id="R395e963d272d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805010971e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0815fe8b1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7a15d8d7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06179ef6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d81cbc2db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7ec6a30b9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22d152f847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10c4b3978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Regent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19 517 677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24 430 616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SKJEVLING RANDI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 MATSENTER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929 986 148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Regent AS</a:t>
            </a:r>
          </a:p>
        </p:txBody>
      </p:sp>
    </p:spTree>
  </p:cSld>
  <p:clrMapOvr>
    <a:masterClrMapping xmlns:a="http://schemas.openxmlformats.org/drawingml/2006/main"/>
  </p:clrMapOvr>
</p:sld>
</file>