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d0cf62d6c46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37b2f1ec14988"/>
  </p:sldMasterIdLst>
  <p:sldIdLst>
    <p:sldId xmlns:r="http://schemas.openxmlformats.org/officeDocument/2006/relationships" id="256" r:id="Ra30c7226d7ca450c"/>
    <p:sldId xmlns:r="http://schemas.openxmlformats.org/officeDocument/2006/relationships" id="257" r:id="Rd5b8be18e0e24b93"/>
    <p:sldId xmlns:r="http://schemas.openxmlformats.org/officeDocument/2006/relationships" id="258" r:id="R8d414f6966f847eb"/>
    <p:sldId xmlns:r="http://schemas.openxmlformats.org/officeDocument/2006/relationships" id="259" r:id="R70a65a378f7f4357"/>
    <p:sldId xmlns:r="http://schemas.openxmlformats.org/officeDocument/2006/relationships" id="260" r:id="R22005b6db13348c6"/>
    <p:sldId xmlns:r="http://schemas.openxmlformats.org/officeDocument/2006/relationships" id="261" r:id="R272bbeac63c14afb"/>
    <p:sldId xmlns:r="http://schemas.openxmlformats.org/officeDocument/2006/relationships" id="262" r:id="R96e373e05f37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37b2f1ec14988" /><Relationship Type="http://schemas.openxmlformats.org/officeDocument/2006/relationships/slide" Target="/ppt/slides/slide1.xml" Id="Ra30c7226d7ca450c" /><Relationship Type="http://schemas.openxmlformats.org/officeDocument/2006/relationships/slide" Target="/ppt/slides/slide2.xml" Id="Rd5b8be18e0e24b93" /><Relationship Type="http://schemas.openxmlformats.org/officeDocument/2006/relationships/slide" Target="/ppt/slides/slide3.xml" Id="R8d414f6966f847eb" /><Relationship Type="http://schemas.openxmlformats.org/officeDocument/2006/relationships/slide" Target="/ppt/slides/slide4.xml" Id="R70a65a378f7f4357" /><Relationship Type="http://schemas.openxmlformats.org/officeDocument/2006/relationships/slide" Target="/ppt/slides/slide5.xml" Id="R22005b6db13348c6" /><Relationship Type="http://schemas.openxmlformats.org/officeDocument/2006/relationships/slide" Target="/ppt/slides/slide6.xml" Id="R272bbeac63c14afb" /><Relationship Type="http://schemas.openxmlformats.org/officeDocument/2006/relationships/slide" Target="/ppt/slides/slide7.xml" Id="R96e373e05f37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39cec2f5a45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015ee8d7843ae" /><Relationship Type="http://schemas.openxmlformats.org/officeDocument/2006/relationships/theme" Target="/ppt/slideMasters/theme/theme1.xml" Id="R61a5d838cc064f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3015ee8d78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2d796bf904a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5803e58874f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c7fdbe6564d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4ae94b8e84c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839ddac7149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64fe0fe6848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1566cb1154c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FROBE HOLDING AS ble etablert [år] og holder til i Spillum.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585 210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15 638 340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BERRE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Sandosvegen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7820 Spillum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929 986 318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FROBE HOLDING AS</a:t>
            </a:r>
          </a:p>
        </p:txBody>
      </p:sp>
    </p:spTree>
  </p:cSld>
  <p:clrMapOvr>
    <a:masterClrMapping xmlns:a="http://schemas.openxmlformats.org/drawingml/2006/main"/>
  </p:clrMapOvr>
</p:sld>
</file>