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3de5f2adb841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554bff2c604deb"/>
  </p:sldMasterIdLst>
  <p:sldIdLst>
    <p:sldId xmlns:r="http://schemas.openxmlformats.org/officeDocument/2006/relationships" id="256" r:id="Rdc52cabde0224739"/>
    <p:sldId xmlns:r="http://schemas.openxmlformats.org/officeDocument/2006/relationships" id="257" r:id="R9abd51fd26614797"/>
    <p:sldId xmlns:r="http://schemas.openxmlformats.org/officeDocument/2006/relationships" id="258" r:id="R7b17e223688f444b"/>
    <p:sldId xmlns:r="http://schemas.openxmlformats.org/officeDocument/2006/relationships" id="259" r:id="Rca5141e7030a4b3b"/>
    <p:sldId xmlns:r="http://schemas.openxmlformats.org/officeDocument/2006/relationships" id="260" r:id="Rb1c31da8e0884b08"/>
    <p:sldId xmlns:r="http://schemas.openxmlformats.org/officeDocument/2006/relationships" id="261" r:id="R0c258c2dcc0e4770"/>
    <p:sldId xmlns:r="http://schemas.openxmlformats.org/officeDocument/2006/relationships" id="262" r:id="Rd19116f05a174c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54bff2c604deb" /><Relationship Type="http://schemas.openxmlformats.org/officeDocument/2006/relationships/slide" Target="/ppt/slides/slide1.xml" Id="Rdc52cabde0224739" /><Relationship Type="http://schemas.openxmlformats.org/officeDocument/2006/relationships/slide" Target="/ppt/slides/slide2.xml" Id="R9abd51fd26614797" /><Relationship Type="http://schemas.openxmlformats.org/officeDocument/2006/relationships/slide" Target="/ppt/slides/slide3.xml" Id="R7b17e223688f444b" /><Relationship Type="http://schemas.openxmlformats.org/officeDocument/2006/relationships/slide" Target="/ppt/slides/slide4.xml" Id="Rca5141e7030a4b3b" /><Relationship Type="http://schemas.openxmlformats.org/officeDocument/2006/relationships/slide" Target="/ppt/slides/slide5.xml" Id="Rb1c31da8e0884b08" /><Relationship Type="http://schemas.openxmlformats.org/officeDocument/2006/relationships/slide" Target="/ppt/slides/slide6.xml" Id="R0c258c2dcc0e4770" /><Relationship Type="http://schemas.openxmlformats.org/officeDocument/2006/relationships/slide" Target="/ppt/slides/slide7.xml" Id="Rd19116f05a174c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5baf25e194a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efe5cd45b4e8b" /><Relationship Type="http://schemas.openxmlformats.org/officeDocument/2006/relationships/theme" Target="/ppt/slideMasters/theme/theme1.xml" Id="R3f15ee4d375a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7efe5cd45b4e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b3e7205f547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485938aee4b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0916357454e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5fb7c593546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5f10ef8f945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53c7ca3bd44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a39084935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BYGG OG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BYGG OG BETONG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1 653 026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−209 498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−110 372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255 364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KRZYSZTAL FILIP JAN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JEDREJ ROBERT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Topdalsveien 243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929 988 906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BYGG OG BETONG AS</a:t>
            </a:r>
          </a:p>
        </p:txBody>
      </p:sp>
    </p:spTree>
  </p:cSld>
  <p:clrMapOvr>
    <a:masterClrMapping xmlns:a="http://schemas.openxmlformats.org/drawingml/2006/main"/>
  </p:clrMapOvr>
</p:sld>
</file>