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cfb78d577242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cd5d875f44d16"/>
  </p:sldMasterIdLst>
  <p:sldIdLst>
    <p:sldId xmlns:r="http://schemas.openxmlformats.org/officeDocument/2006/relationships" id="256" r:id="R958985650e57483d"/>
    <p:sldId xmlns:r="http://schemas.openxmlformats.org/officeDocument/2006/relationships" id="257" r:id="Rd0c75effb03a4ae7"/>
    <p:sldId xmlns:r="http://schemas.openxmlformats.org/officeDocument/2006/relationships" id="258" r:id="R84527ae0e9ea429f"/>
    <p:sldId xmlns:r="http://schemas.openxmlformats.org/officeDocument/2006/relationships" id="259" r:id="R976c774c72fb41b7"/>
    <p:sldId xmlns:r="http://schemas.openxmlformats.org/officeDocument/2006/relationships" id="260" r:id="Rb12c13024db247b6"/>
    <p:sldId xmlns:r="http://schemas.openxmlformats.org/officeDocument/2006/relationships" id="261" r:id="Rde41bb1bab6f4261"/>
    <p:sldId xmlns:r="http://schemas.openxmlformats.org/officeDocument/2006/relationships" id="262" r:id="Re9c741e58b9744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cd5d875f44d16" /><Relationship Type="http://schemas.openxmlformats.org/officeDocument/2006/relationships/slide" Target="/ppt/slides/slide1.xml" Id="R958985650e57483d" /><Relationship Type="http://schemas.openxmlformats.org/officeDocument/2006/relationships/slide" Target="/ppt/slides/slide2.xml" Id="Rd0c75effb03a4ae7" /><Relationship Type="http://schemas.openxmlformats.org/officeDocument/2006/relationships/slide" Target="/ppt/slides/slide3.xml" Id="R84527ae0e9ea429f" /><Relationship Type="http://schemas.openxmlformats.org/officeDocument/2006/relationships/slide" Target="/ppt/slides/slide4.xml" Id="R976c774c72fb41b7" /><Relationship Type="http://schemas.openxmlformats.org/officeDocument/2006/relationships/slide" Target="/ppt/slides/slide5.xml" Id="Rb12c13024db247b6" /><Relationship Type="http://schemas.openxmlformats.org/officeDocument/2006/relationships/slide" Target="/ppt/slides/slide6.xml" Id="Rde41bb1bab6f4261" /><Relationship Type="http://schemas.openxmlformats.org/officeDocument/2006/relationships/slide" Target="/ppt/slides/slide7.xml" Id="Re9c741e58b9744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c4e750d0147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e39dbedc54578" /><Relationship Type="http://schemas.openxmlformats.org/officeDocument/2006/relationships/theme" Target="/ppt/slideMasters/theme/theme1.xml" Id="Rb6406b292d0e4a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ae39dbedc545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3295b23eb4b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8984eb90b46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3df2bd7634f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66dc4d46648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eddfc908a46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7c5f5d3b24c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f36a6121644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ANLEGGSGARTNER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ANLEGGSGARTNER I AS ble etablert [år] og holder til i Hemnes.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220 367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2 453 833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KROGH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Haldenveien 2013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1970 Hemnes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929 989 007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I AS</a:t>
            </a:r>
          </a:p>
        </p:txBody>
      </p:sp>
    </p:spTree>
  </p:cSld>
  <p:clrMapOvr>
    <a:masterClrMapping xmlns:a="http://schemas.openxmlformats.org/drawingml/2006/main"/>
  </p:clrMapOvr>
</p:sld>
</file>