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9bdf6f69b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5aa86f32e46c4"/>
  </p:sldMasterIdLst>
  <p:sldIdLst>
    <p:sldId xmlns:r="http://schemas.openxmlformats.org/officeDocument/2006/relationships" id="256" r:id="R86de9d8e2e154698"/>
    <p:sldId xmlns:r="http://schemas.openxmlformats.org/officeDocument/2006/relationships" id="257" r:id="Rf07d75eac5544ec9"/>
    <p:sldId xmlns:r="http://schemas.openxmlformats.org/officeDocument/2006/relationships" id="258" r:id="Re8eff913b2474367"/>
    <p:sldId xmlns:r="http://schemas.openxmlformats.org/officeDocument/2006/relationships" id="259" r:id="Rcf4b48062d594be6"/>
    <p:sldId xmlns:r="http://schemas.openxmlformats.org/officeDocument/2006/relationships" id="260" r:id="R0093a0c68bd44fb6"/>
    <p:sldId xmlns:r="http://schemas.openxmlformats.org/officeDocument/2006/relationships" id="261" r:id="R2e77b5a3a5e243af"/>
    <p:sldId xmlns:r="http://schemas.openxmlformats.org/officeDocument/2006/relationships" id="262" r:id="R63fbe55c6089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5aa86f32e46c4" /><Relationship Type="http://schemas.openxmlformats.org/officeDocument/2006/relationships/slide" Target="/ppt/slides/slide1.xml" Id="R86de9d8e2e154698" /><Relationship Type="http://schemas.openxmlformats.org/officeDocument/2006/relationships/slide" Target="/ppt/slides/slide2.xml" Id="Rf07d75eac5544ec9" /><Relationship Type="http://schemas.openxmlformats.org/officeDocument/2006/relationships/slide" Target="/ppt/slides/slide3.xml" Id="Re8eff913b2474367" /><Relationship Type="http://schemas.openxmlformats.org/officeDocument/2006/relationships/slide" Target="/ppt/slides/slide4.xml" Id="Rcf4b48062d594be6" /><Relationship Type="http://schemas.openxmlformats.org/officeDocument/2006/relationships/slide" Target="/ppt/slides/slide5.xml" Id="R0093a0c68bd44fb6" /><Relationship Type="http://schemas.openxmlformats.org/officeDocument/2006/relationships/slide" Target="/ppt/slides/slide6.xml" Id="R2e77b5a3a5e243af" /><Relationship Type="http://schemas.openxmlformats.org/officeDocument/2006/relationships/slide" Target="/ppt/slides/slide7.xml" Id="R63fbe55c6089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0ab484e7e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c67702574893" /><Relationship Type="http://schemas.openxmlformats.org/officeDocument/2006/relationships/theme" Target="/ppt/slideMasters/theme/theme1.xml" Id="Rcbdaea01bb0a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cc6770257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f4e853bff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3439a5f4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69e3c5782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261a182fa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8c798ca9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b623f3f0b46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c78e9bd22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BERRE ENTREPRENØR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19 096 927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7 255 345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13 845 584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FROBE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929 992 504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ENTREPRENØR AS</a:t>
            </a:r>
          </a:p>
        </p:txBody>
      </p:sp>
    </p:spTree>
  </p:cSld>
  <p:clrMapOvr>
    <a:masterClrMapping xmlns:a="http://schemas.openxmlformats.org/drawingml/2006/main"/>
  </p:clrMapOvr>
</p:sld>
</file>