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ac6d774f0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9461cab904f32"/>
  </p:sldMasterIdLst>
  <p:sldIdLst>
    <p:sldId xmlns:r="http://schemas.openxmlformats.org/officeDocument/2006/relationships" id="256" r:id="Rc85897832eda4046"/>
    <p:sldId xmlns:r="http://schemas.openxmlformats.org/officeDocument/2006/relationships" id="257" r:id="R2810666bd64447b3"/>
    <p:sldId xmlns:r="http://schemas.openxmlformats.org/officeDocument/2006/relationships" id="258" r:id="R8c0b818400024592"/>
    <p:sldId xmlns:r="http://schemas.openxmlformats.org/officeDocument/2006/relationships" id="259" r:id="R5270e16d4bce4fc2"/>
    <p:sldId xmlns:r="http://schemas.openxmlformats.org/officeDocument/2006/relationships" id="260" r:id="R64f0d2eabbde434a"/>
    <p:sldId xmlns:r="http://schemas.openxmlformats.org/officeDocument/2006/relationships" id="261" r:id="R34fc53fbb2104cbb"/>
    <p:sldId xmlns:r="http://schemas.openxmlformats.org/officeDocument/2006/relationships" id="262" r:id="Rf38b827eeab1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9461cab904f32" /><Relationship Type="http://schemas.openxmlformats.org/officeDocument/2006/relationships/slide" Target="/ppt/slides/slide1.xml" Id="Rc85897832eda4046" /><Relationship Type="http://schemas.openxmlformats.org/officeDocument/2006/relationships/slide" Target="/ppt/slides/slide2.xml" Id="R2810666bd64447b3" /><Relationship Type="http://schemas.openxmlformats.org/officeDocument/2006/relationships/slide" Target="/ppt/slides/slide3.xml" Id="R8c0b818400024592" /><Relationship Type="http://schemas.openxmlformats.org/officeDocument/2006/relationships/slide" Target="/ppt/slides/slide4.xml" Id="R5270e16d4bce4fc2" /><Relationship Type="http://schemas.openxmlformats.org/officeDocument/2006/relationships/slide" Target="/ppt/slides/slide5.xml" Id="R64f0d2eabbde434a" /><Relationship Type="http://schemas.openxmlformats.org/officeDocument/2006/relationships/slide" Target="/ppt/slides/slide6.xml" Id="R34fc53fbb2104cbb" /><Relationship Type="http://schemas.openxmlformats.org/officeDocument/2006/relationships/slide" Target="/ppt/slides/slide7.xml" Id="Rf38b827eeab1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d713bf1c2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99ffcdfe4cc5" /><Relationship Type="http://schemas.openxmlformats.org/officeDocument/2006/relationships/theme" Target="/ppt/slideMasters/theme/theme1.xml" Id="R2ed05293bc10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999ffcdfe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a80f365c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3bf2827d7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5765f778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9dd34be2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4db5dce9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a97b3a61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f5a7773bd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11 553 658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11 020 304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10 672 505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80 675 706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88 185 184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SORAYA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UMIVIK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929 993 543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