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507be587604a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2bdd87b10345a9"/>
  </p:sldMasterIdLst>
  <p:sldIdLst>
    <p:sldId xmlns:r="http://schemas.openxmlformats.org/officeDocument/2006/relationships" id="256" r:id="Re947e5eea210407e"/>
    <p:sldId xmlns:r="http://schemas.openxmlformats.org/officeDocument/2006/relationships" id="257" r:id="Rb8fa85d597c045e8"/>
    <p:sldId xmlns:r="http://schemas.openxmlformats.org/officeDocument/2006/relationships" id="258" r:id="Rf16193569ed748aa"/>
    <p:sldId xmlns:r="http://schemas.openxmlformats.org/officeDocument/2006/relationships" id="259" r:id="R6969b2ce68bb49b6"/>
    <p:sldId xmlns:r="http://schemas.openxmlformats.org/officeDocument/2006/relationships" id="260" r:id="Rda572c4273384b38"/>
    <p:sldId xmlns:r="http://schemas.openxmlformats.org/officeDocument/2006/relationships" id="261" r:id="R5388ca9dac4d4ec0"/>
    <p:sldId xmlns:r="http://schemas.openxmlformats.org/officeDocument/2006/relationships" id="262" r:id="R66e4ca18a6cc49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bdd87b10345a9" /><Relationship Type="http://schemas.openxmlformats.org/officeDocument/2006/relationships/slide" Target="/ppt/slides/slide1.xml" Id="Re947e5eea210407e" /><Relationship Type="http://schemas.openxmlformats.org/officeDocument/2006/relationships/slide" Target="/ppt/slides/slide2.xml" Id="Rb8fa85d597c045e8" /><Relationship Type="http://schemas.openxmlformats.org/officeDocument/2006/relationships/slide" Target="/ppt/slides/slide3.xml" Id="Rf16193569ed748aa" /><Relationship Type="http://schemas.openxmlformats.org/officeDocument/2006/relationships/slide" Target="/ppt/slides/slide4.xml" Id="R6969b2ce68bb49b6" /><Relationship Type="http://schemas.openxmlformats.org/officeDocument/2006/relationships/slide" Target="/ppt/slides/slide5.xml" Id="Rda572c4273384b38" /><Relationship Type="http://schemas.openxmlformats.org/officeDocument/2006/relationships/slide" Target="/ppt/slides/slide6.xml" Id="R5388ca9dac4d4ec0" /><Relationship Type="http://schemas.openxmlformats.org/officeDocument/2006/relationships/slide" Target="/ppt/slides/slide7.xml" Id="R66e4ca18a6cc49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aeae497554f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eff4ab62846d0" /><Relationship Type="http://schemas.openxmlformats.org/officeDocument/2006/relationships/theme" Target="/ppt/slideMasters/theme/theme1.xml" Id="R44ce430a44cf42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6eff4ab62846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fa59084ff44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7ea78d6e340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e683558624c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f67ad42674b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4316e6c5042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9e57e240942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fc93438e6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TVETER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TVETER RØRSERVICE AS ble etablert [år] og holder til i Ytre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−503 449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−653 241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2 909 974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TVETER 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Revefaret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1914 Ytre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87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simen@tveter-rorservice.no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www.bademiljo.no/finn-rorlegger-og-butikk/viken/tveter-rorservice-as/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929 998 111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RØRSERVICE AS</a:t>
            </a:r>
          </a:p>
        </p:txBody>
      </p:sp>
    </p:spTree>
  </p:cSld>
  <p:clrMapOvr>
    <a:masterClrMapping xmlns:a="http://schemas.openxmlformats.org/drawingml/2006/main"/>
  </p:clrMapOvr>
</p:sld>
</file>