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1533be68e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e4c74f66a4ce4"/>
  </p:sldMasterIdLst>
  <p:sldIdLst>
    <p:sldId xmlns:r="http://schemas.openxmlformats.org/officeDocument/2006/relationships" id="256" r:id="R7f9093ac15cc49f0"/>
    <p:sldId xmlns:r="http://schemas.openxmlformats.org/officeDocument/2006/relationships" id="257" r:id="Rf97c5466283e4bed"/>
    <p:sldId xmlns:r="http://schemas.openxmlformats.org/officeDocument/2006/relationships" id="258" r:id="R04d2e341180346ac"/>
    <p:sldId xmlns:r="http://schemas.openxmlformats.org/officeDocument/2006/relationships" id="259" r:id="R7ed4b97df4364acc"/>
    <p:sldId xmlns:r="http://schemas.openxmlformats.org/officeDocument/2006/relationships" id="260" r:id="R4bebf73a0294405c"/>
    <p:sldId xmlns:r="http://schemas.openxmlformats.org/officeDocument/2006/relationships" id="261" r:id="R1efbab0060504c50"/>
    <p:sldId xmlns:r="http://schemas.openxmlformats.org/officeDocument/2006/relationships" id="262" r:id="Rbd78edce4be5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e4c74f66a4ce4" /><Relationship Type="http://schemas.openxmlformats.org/officeDocument/2006/relationships/slide" Target="/ppt/slides/slide1.xml" Id="R7f9093ac15cc49f0" /><Relationship Type="http://schemas.openxmlformats.org/officeDocument/2006/relationships/slide" Target="/ppt/slides/slide2.xml" Id="Rf97c5466283e4bed" /><Relationship Type="http://schemas.openxmlformats.org/officeDocument/2006/relationships/slide" Target="/ppt/slides/slide3.xml" Id="R04d2e341180346ac" /><Relationship Type="http://schemas.openxmlformats.org/officeDocument/2006/relationships/slide" Target="/ppt/slides/slide4.xml" Id="R7ed4b97df4364acc" /><Relationship Type="http://schemas.openxmlformats.org/officeDocument/2006/relationships/slide" Target="/ppt/slides/slide5.xml" Id="R4bebf73a0294405c" /><Relationship Type="http://schemas.openxmlformats.org/officeDocument/2006/relationships/slide" Target="/ppt/slides/slide6.xml" Id="R1efbab0060504c50" /><Relationship Type="http://schemas.openxmlformats.org/officeDocument/2006/relationships/slide" Target="/ppt/slides/slide7.xml" Id="Rbd78edce4be5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829b27dc2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6c514a42f4c4b" /><Relationship Type="http://schemas.openxmlformats.org/officeDocument/2006/relationships/theme" Target="/ppt/slideMasters/theme/theme1.xml" Id="R903e5da5888c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6c514a42f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929d3a26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1b694911a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9b61ff1cb45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15a6650f8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788f90100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7fb761e3d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83ac7b503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HENNINGWAY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HENNINGWAY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HENNINGWAY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HENNINGWAY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HENNINGWAY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HENNINGWAY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HENNINGWAY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ANDRE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HENNINGWAY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Andre Johannesen, Sørhaugleite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5521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henning@henningway.no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929 998 235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HENNINGWAY REVISJON AS</a:t>
            </a:r>
          </a:p>
        </p:txBody>
      </p:sp>
    </p:spTree>
  </p:cSld>
  <p:clrMapOvr>
    <a:masterClrMapping xmlns:a="http://schemas.openxmlformats.org/drawingml/2006/main"/>
  </p:clrMapOvr>
</p:sld>
</file>