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80c4937e1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9079101984ec3"/>
  </p:sldMasterIdLst>
  <p:sldIdLst>
    <p:sldId xmlns:r="http://schemas.openxmlformats.org/officeDocument/2006/relationships" id="256" r:id="R1d842e8ea6c8477e"/>
    <p:sldId xmlns:r="http://schemas.openxmlformats.org/officeDocument/2006/relationships" id="257" r:id="Rf37adae49b8a49c6"/>
    <p:sldId xmlns:r="http://schemas.openxmlformats.org/officeDocument/2006/relationships" id="258" r:id="Rad8eca10e25c4079"/>
    <p:sldId xmlns:r="http://schemas.openxmlformats.org/officeDocument/2006/relationships" id="259" r:id="Ra2b098ee0690470b"/>
    <p:sldId xmlns:r="http://schemas.openxmlformats.org/officeDocument/2006/relationships" id="260" r:id="Radab997ee9c144d2"/>
    <p:sldId xmlns:r="http://schemas.openxmlformats.org/officeDocument/2006/relationships" id="261" r:id="Rbe0a82d6ce104a00"/>
    <p:sldId xmlns:r="http://schemas.openxmlformats.org/officeDocument/2006/relationships" id="262" r:id="R90094d2c3837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079101984ec3" /><Relationship Type="http://schemas.openxmlformats.org/officeDocument/2006/relationships/slide" Target="/ppt/slides/slide1.xml" Id="R1d842e8ea6c8477e" /><Relationship Type="http://schemas.openxmlformats.org/officeDocument/2006/relationships/slide" Target="/ppt/slides/slide2.xml" Id="Rf37adae49b8a49c6" /><Relationship Type="http://schemas.openxmlformats.org/officeDocument/2006/relationships/slide" Target="/ppt/slides/slide3.xml" Id="Rad8eca10e25c4079" /><Relationship Type="http://schemas.openxmlformats.org/officeDocument/2006/relationships/slide" Target="/ppt/slides/slide4.xml" Id="Ra2b098ee0690470b" /><Relationship Type="http://schemas.openxmlformats.org/officeDocument/2006/relationships/slide" Target="/ppt/slides/slide5.xml" Id="Radab997ee9c144d2" /><Relationship Type="http://schemas.openxmlformats.org/officeDocument/2006/relationships/slide" Target="/ppt/slides/slide6.xml" Id="Rbe0a82d6ce104a00" /><Relationship Type="http://schemas.openxmlformats.org/officeDocument/2006/relationships/slide" Target="/ppt/slides/slide7.xml" Id="R90094d2c3837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0eb4c654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42c6484946a7" /><Relationship Type="http://schemas.openxmlformats.org/officeDocument/2006/relationships/theme" Target="/ppt/slideMasters/theme/theme1.xml" Id="Rc0e5de9df43f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c42c64849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beabd879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a670c2ee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33f596cc0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681a5b9f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1656080f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17efdd14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4d24c234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BØRØ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BØRØ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12 671 417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BØRØ JOAR TALSNES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Storburusjøveien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930 003 700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BØRØ AS</a:t>
            </a:r>
          </a:p>
        </p:txBody>
      </p:sp>
    </p:spTree>
  </p:cSld>
  <p:clrMapOvr>
    <a:masterClrMapping xmlns:a="http://schemas.openxmlformats.org/drawingml/2006/main"/>
  </p:clrMapOvr>
</p:sld>
</file>