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0818e293464a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39d5a5377a465d"/>
  </p:sldMasterIdLst>
  <p:sldIdLst>
    <p:sldId xmlns:r="http://schemas.openxmlformats.org/officeDocument/2006/relationships" id="256" r:id="R6dd29fad4bcc4710"/>
    <p:sldId xmlns:r="http://schemas.openxmlformats.org/officeDocument/2006/relationships" id="257" r:id="Rfea2e64d5c2740ea"/>
    <p:sldId xmlns:r="http://schemas.openxmlformats.org/officeDocument/2006/relationships" id="258" r:id="R9651eb6175464ac6"/>
    <p:sldId xmlns:r="http://schemas.openxmlformats.org/officeDocument/2006/relationships" id="259" r:id="Re275b8ee110142d3"/>
    <p:sldId xmlns:r="http://schemas.openxmlformats.org/officeDocument/2006/relationships" id="260" r:id="R6a873f33e0c245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9d5a5377a465d" /><Relationship Type="http://schemas.openxmlformats.org/officeDocument/2006/relationships/slide" Target="/ppt/slides/slide1.xml" Id="R6dd29fad4bcc4710" /><Relationship Type="http://schemas.openxmlformats.org/officeDocument/2006/relationships/slide" Target="/ppt/slides/slide2.xml" Id="Rfea2e64d5c2740ea" /><Relationship Type="http://schemas.openxmlformats.org/officeDocument/2006/relationships/slide" Target="/ppt/slides/slide3.xml" Id="R9651eb6175464ac6" /><Relationship Type="http://schemas.openxmlformats.org/officeDocument/2006/relationships/slide" Target="/ppt/slides/slide4.xml" Id="Re275b8ee110142d3" /><Relationship Type="http://schemas.openxmlformats.org/officeDocument/2006/relationships/slide" Target="/ppt/slides/slide5.xml" Id="R6a873f33e0c245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5119ea18e49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eaa288f1b4cbc" /><Relationship Type="http://schemas.openxmlformats.org/officeDocument/2006/relationships/theme" Target="/ppt/slideMasters/theme/theme1.xml" Id="R6453273ab55146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8eaa288f1b4c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b74ab27f84e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2dc90094c43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4ae54b4d945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a9cfb89324b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454e8509349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KONTROLL &amp; VEDLIKEHOLDSTEKNIKK EGON HEIMNES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KONTROLL &amp; VEDLIKEHOLDSTEKNIKK EGON HEIMNES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KONTROLL &amp; VEDLIKEHOLDSTEKNIKK EGON HEIMNES ble etablert [år] og holder til i Herdla.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KONTROLL &amp; VEDLIKEHOLDSTEKNIKK EGON HEIMNES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KONTROLL &amp; VEDLIKEHOLDSTEKNIKK EGON HEIMNES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KONTROLL &amp; VEDLIKEHOLDSTEKNIKK EGON HEIMNES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Egon Heimnes, Festningsvegen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5315 Herdla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930 009 008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KONTROLL &amp; VEDLIKEHOLDSTEKNIKK EGON HEIMNES</a:t>
            </a:r>
          </a:p>
        </p:txBody>
      </p:sp>
    </p:spTree>
  </p:cSld>
  <p:clrMapOvr>
    <a:masterClrMapping xmlns:a="http://schemas.openxmlformats.org/drawingml/2006/main"/>
  </p:clrMapOvr>
</p:sld>
</file>