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a66f8c520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5fd80b1d04038"/>
  </p:sldMasterIdLst>
  <p:sldIdLst>
    <p:sldId xmlns:r="http://schemas.openxmlformats.org/officeDocument/2006/relationships" id="256" r:id="R13b15aa97b1144a6"/>
    <p:sldId xmlns:r="http://schemas.openxmlformats.org/officeDocument/2006/relationships" id="257" r:id="R535e8ff748234446"/>
    <p:sldId xmlns:r="http://schemas.openxmlformats.org/officeDocument/2006/relationships" id="258" r:id="R577f2bd1bb604705"/>
    <p:sldId xmlns:r="http://schemas.openxmlformats.org/officeDocument/2006/relationships" id="259" r:id="Rc8fbc9c43e5a41ff"/>
    <p:sldId xmlns:r="http://schemas.openxmlformats.org/officeDocument/2006/relationships" id="260" r:id="R9e3186b3922a496f"/>
    <p:sldId xmlns:r="http://schemas.openxmlformats.org/officeDocument/2006/relationships" id="261" r:id="R54d66e93b8674b1e"/>
    <p:sldId xmlns:r="http://schemas.openxmlformats.org/officeDocument/2006/relationships" id="262" r:id="Rb71a4a4a77f9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5fd80b1d04038" /><Relationship Type="http://schemas.openxmlformats.org/officeDocument/2006/relationships/slide" Target="/ppt/slides/slide1.xml" Id="R13b15aa97b1144a6" /><Relationship Type="http://schemas.openxmlformats.org/officeDocument/2006/relationships/slide" Target="/ppt/slides/slide2.xml" Id="R535e8ff748234446" /><Relationship Type="http://schemas.openxmlformats.org/officeDocument/2006/relationships/slide" Target="/ppt/slides/slide3.xml" Id="R577f2bd1bb604705" /><Relationship Type="http://schemas.openxmlformats.org/officeDocument/2006/relationships/slide" Target="/ppt/slides/slide4.xml" Id="Rc8fbc9c43e5a41ff" /><Relationship Type="http://schemas.openxmlformats.org/officeDocument/2006/relationships/slide" Target="/ppt/slides/slide5.xml" Id="R9e3186b3922a496f" /><Relationship Type="http://schemas.openxmlformats.org/officeDocument/2006/relationships/slide" Target="/ppt/slides/slide6.xml" Id="R54d66e93b8674b1e" /><Relationship Type="http://schemas.openxmlformats.org/officeDocument/2006/relationships/slide" Target="/ppt/slides/slide7.xml" Id="Rb71a4a4a77f9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977fbc2a8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0ae66079f419b" /><Relationship Type="http://schemas.openxmlformats.org/officeDocument/2006/relationships/theme" Target="/ppt/slideMasters/theme/theme1.xml" Id="R7511a88d6156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0ae66079f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38c4cd2614d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c94fac1f8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c373f135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be2c05950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084400527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72f686a1b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d44ed3cf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MOSNES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MOSNES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Stavåsvegen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2409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930 009 792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MOSNES HOLDING AS</a:t>
            </a:r>
          </a:p>
        </p:txBody>
      </p:sp>
    </p:spTree>
  </p:cSld>
  <p:clrMapOvr>
    <a:masterClrMapping xmlns:a="http://schemas.openxmlformats.org/drawingml/2006/main"/>
  </p:clrMapOvr>
</p:sld>
</file>