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d0ae78473c46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b7699a654481f"/>
  </p:sldMasterIdLst>
  <p:sldIdLst>
    <p:sldId xmlns:r="http://schemas.openxmlformats.org/officeDocument/2006/relationships" id="256" r:id="Rc2b92e89545c432f"/>
    <p:sldId xmlns:r="http://schemas.openxmlformats.org/officeDocument/2006/relationships" id="257" r:id="Rc3ab68c5966a465d"/>
    <p:sldId xmlns:r="http://schemas.openxmlformats.org/officeDocument/2006/relationships" id="258" r:id="Rfd196846a1e945d6"/>
    <p:sldId xmlns:r="http://schemas.openxmlformats.org/officeDocument/2006/relationships" id="259" r:id="R4bb5ac216ebb42f2"/>
    <p:sldId xmlns:r="http://schemas.openxmlformats.org/officeDocument/2006/relationships" id="260" r:id="R4b6ba70a2deb4353"/>
    <p:sldId xmlns:r="http://schemas.openxmlformats.org/officeDocument/2006/relationships" id="261" r:id="Rc7ce5649b7584df0"/>
    <p:sldId xmlns:r="http://schemas.openxmlformats.org/officeDocument/2006/relationships" id="262" r:id="R998e7c9e93cf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b7699a654481f" /><Relationship Type="http://schemas.openxmlformats.org/officeDocument/2006/relationships/slide" Target="/ppt/slides/slide1.xml" Id="Rc2b92e89545c432f" /><Relationship Type="http://schemas.openxmlformats.org/officeDocument/2006/relationships/slide" Target="/ppt/slides/slide2.xml" Id="Rc3ab68c5966a465d" /><Relationship Type="http://schemas.openxmlformats.org/officeDocument/2006/relationships/slide" Target="/ppt/slides/slide3.xml" Id="Rfd196846a1e945d6" /><Relationship Type="http://schemas.openxmlformats.org/officeDocument/2006/relationships/slide" Target="/ppt/slides/slide4.xml" Id="R4bb5ac216ebb42f2" /><Relationship Type="http://schemas.openxmlformats.org/officeDocument/2006/relationships/slide" Target="/ppt/slides/slide5.xml" Id="R4b6ba70a2deb4353" /><Relationship Type="http://schemas.openxmlformats.org/officeDocument/2006/relationships/slide" Target="/ppt/slides/slide6.xml" Id="Rc7ce5649b7584df0" /><Relationship Type="http://schemas.openxmlformats.org/officeDocument/2006/relationships/slide" Target="/ppt/slides/slide7.xml" Id="R998e7c9e93cf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fe7b7b369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b87b2b34342ec" /><Relationship Type="http://schemas.openxmlformats.org/officeDocument/2006/relationships/theme" Target="/ppt/slideMasters/theme/theme1.xml" Id="R763303cace5c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b87b2b343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5c81acb7c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c5d7366d94f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c14a5c40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eaa715ff1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4043fcc21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2f22da930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fd1fe91b9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930 011 800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