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8178f5a274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b3f44229794c4e"/>
  </p:sldMasterIdLst>
  <p:sldIdLst>
    <p:sldId xmlns:r="http://schemas.openxmlformats.org/officeDocument/2006/relationships" id="256" r:id="R61fc4869c2b54c39"/>
    <p:sldId xmlns:r="http://schemas.openxmlformats.org/officeDocument/2006/relationships" id="257" r:id="Rf1e4903652bf4a33"/>
    <p:sldId xmlns:r="http://schemas.openxmlformats.org/officeDocument/2006/relationships" id="258" r:id="R85c2bade99a548a7"/>
    <p:sldId xmlns:r="http://schemas.openxmlformats.org/officeDocument/2006/relationships" id="259" r:id="Rabe269752d8c42b4"/>
    <p:sldId xmlns:r="http://schemas.openxmlformats.org/officeDocument/2006/relationships" id="260" r:id="R8a248a927d2949d2"/>
    <p:sldId xmlns:r="http://schemas.openxmlformats.org/officeDocument/2006/relationships" id="261" r:id="R3d439fe7b8594846"/>
    <p:sldId xmlns:r="http://schemas.openxmlformats.org/officeDocument/2006/relationships" id="262" r:id="R236f6fc78e5c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3f44229794c4e" /><Relationship Type="http://schemas.openxmlformats.org/officeDocument/2006/relationships/slide" Target="/ppt/slides/slide1.xml" Id="R61fc4869c2b54c39" /><Relationship Type="http://schemas.openxmlformats.org/officeDocument/2006/relationships/slide" Target="/ppt/slides/slide2.xml" Id="Rf1e4903652bf4a33" /><Relationship Type="http://schemas.openxmlformats.org/officeDocument/2006/relationships/slide" Target="/ppt/slides/slide3.xml" Id="R85c2bade99a548a7" /><Relationship Type="http://schemas.openxmlformats.org/officeDocument/2006/relationships/slide" Target="/ppt/slides/slide4.xml" Id="Rabe269752d8c42b4" /><Relationship Type="http://schemas.openxmlformats.org/officeDocument/2006/relationships/slide" Target="/ppt/slides/slide5.xml" Id="R8a248a927d2949d2" /><Relationship Type="http://schemas.openxmlformats.org/officeDocument/2006/relationships/slide" Target="/ppt/slides/slide6.xml" Id="R3d439fe7b8594846" /><Relationship Type="http://schemas.openxmlformats.org/officeDocument/2006/relationships/slide" Target="/ppt/slides/slide7.xml" Id="R236f6fc78e5c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85025f290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aac8e209042c7" /><Relationship Type="http://schemas.openxmlformats.org/officeDocument/2006/relationships/theme" Target="/ppt/slideMasters/theme/theme1.xml" Id="R0b67e33f38b948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daac8e209042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4447e6b08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415c3f76445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5bdc20db144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5bfdd311f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dbde714b3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d996270f849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97369adeb4e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KVAMSHESTEN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KVAMSHESTEN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KVAMSHESTEN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KVAMSHESTEN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KVAMSHESTEN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KVAMSHESTEN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4 708 628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4 760 658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KVAMSHESTEN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HEGRENES MARTIN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TROND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KVAMSHESTEN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Hjortefaret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930 013 420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KVAMSHESTEN AS</a:t>
            </a:r>
          </a:p>
        </p:txBody>
      </p:sp>
    </p:spTree>
  </p:cSld>
  <p:clrMapOvr>
    <a:masterClrMapping xmlns:a="http://schemas.openxmlformats.org/drawingml/2006/main"/>
  </p:clrMapOvr>
</p:sld>
</file>