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a48b0184a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f99061cac4ed0"/>
  </p:sldMasterIdLst>
  <p:sldIdLst>
    <p:sldId xmlns:r="http://schemas.openxmlformats.org/officeDocument/2006/relationships" id="256" r:id="Rcab4f13d20b64474"/>
    <p:sldId xmlns:r="http://schemas.openxmlformats.org/officeDocument/2006/relationships" id="257" r:id="Rdd5d46826d3d418b"/>
    <p:sldId xmlns:r="http://schemas.openxmlformats.org/officeDocument/2006/relationships" id="258" r:id="R25304247be7244ad"/>
    <p:sldId xmlns:r="http://schemas.openxmlformats.org/officeDocument/2006/relationships" id="259" r:id="R9fa1bbc6a1624406"/>
    <p:sldId xmlns:r="http://schemas.openxmlformats.org/officeDocument/2006/relationships" id="260" r:id="Rd495acc902cf4ab1"/>
    <p:sldId xmlns:r="http://schemas.openxmlformats.org/officeDocument/2006/relationships" id="261" r:id="Re46a99badd2543f9"/>
    <p:sldId xmlns:r="http://schemas.openxmlformats.org/officeDocument/2006/relationships" id="262" r:id="R2e8251482947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f99061cac4ed0" /><Relationship Type="http://schemas.openxmlformats.org/officeDocument/2006/relationships/slide" Target="/ppt/slides/slide1.xml" Id="Rcab4f13d20b64474" /><Relationship Type="http://schemas.openxmlformats.org/officeDocument/2006/relationships/slide" Target="/ppt/slides/slide2.xml" Id="Rdd5d46826d3d418b" /><Relationship Type="http://schemas.openxmlformats.org/officeDocument/2006/relationships/slide" Target="/ppt/slides/slide3.xml" Id="R25304247be7244ad" /><Relationship Type="http://schemas.openxmlformats.org/officeDocument/2006/relationships/slide" Target="/ppt/slides/slide4.xml" Id="R9fa1bbc6a1624406" /><Relationship Type="http://schemas.openxmlformats.org/officeDocument/2006/relationships/slide" Target="/ppt/slides/slide5.xml" Id="Rd495acc902cf4ab1" /><Relationship Type="http://schemas.openxmlformats.org/officeDocument/2006/relationships/slide" Target="/ppt/slides/slide6.xml" Id="Re46a99badd2543f9" /><Relationship Type="http://schemas.openxmlformats.org/officeDocument/2006/relationships/slide" Target="/ppt/slides/slide7.xml" Id="R2e8251482947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dbfd61e9f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dec38bd14a0e" /><Relationship Type="http://schemas.openxmlformats.org/officeDocument/2006/relationships/theme" Target="/ppt/slideMasters/theme/theme1.xml" Id="R5091a99098a6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4dec38bd1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bf8a837f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bda38551e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83ce263f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3722e27f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8383124c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4a9e54579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b4f58446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14 830 363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14 845 368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KYLLINGSTAD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LANGENES KYLLINGSTAD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LANGENES KYLLINGSTAD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LANGENES KYLLINGSTAD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