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a1e4ec0a5e45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f815e7cd4e4c16"/>
  </p:sldMasterIdLst>
  <p:sldIdLst>
    <p:sldId xmlns:r="http://schemas.openxmlformats.org/officeDocument/2006/relationships" id="256" r:id="R0036eca80dc64d6d"/>
    <p:sldId xmlns:r="http://schemas.openxmlformats.org/officeDocument/2006/relationships" id="257" r:id="R708288aee24246c9"/>
    <p:sldId xmlns:r="http://schemas.openxmlformats.org/officeDocument/2006/relationships" id="258" r:id="Rda0caa0fa3fb4739"/>
    <p:sldId xmlns:r="http://schemas.openxmlformats.org/officeDocument/2006/relationships" id="259" r:id="R7840e903042b4b9c"/>
    <p:sldId xmlns:r="http://schemas.openxmlformats.org/officeDocument/2006/relationships" id="260" r:id="R970efba2b0774883"/>
    <p:sldId xmlns:r="http://schemas.openxmlformats.org/officeDocument/2006/relationships" id="261" r:id="R86e33bdd3aa349c7"/>
    <p:sldId xmlns:r="http://schemas.openxmlformats.org/officeDocument/2006/relationships" id="262" r:id="R7ec5ae3c894143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f815e7cd4e4c16" /><Relationship Type="http://schemas.openxmlformats.org/officeDocument/2006/relationships/slide" Target="/ppt/slides/slide1.xml" Id="R0036eca80dc64d6d" /><Relationship Type="http://schemas.openxmlformats.org/officeDocument/2006/relationships/slide" Target="/ppt/slides/slide2.xml" Id="R708288aee24246c9" /><Relationship Type="http://schemas.openxmlformats.org/officeDocument/2006/relationships/slide" Target="/ppt/slides/slide3.xml" Id="Rda0caa0fa3fb4739" /><Relationship Type="http://schemas.openxmlformats.org/officeDocument/2006/relationships/slide" Target="/ppt/slides/slide4.xml" Id="R7840e903042b4b9c" /><Relationship Type="http://schemas.openxmlformats.org/officeDocument/2006/relationships/slide" Target="/ppt/slides/slide5.xml" Id="R970efba2b0774883" /><Relationship Type="http://schemas.openxmlformats.org/officeDocument/2006/relationships/slide" Target="/ppt/slides/slide6.xml" Id="R86e33bdd3aa349c7" /><Relationship Type="http://schemas.openxmlformats.org/officeDocument/2006/relationships/slide" Target="/ppt/slides/slide7.xml" Id="R7ec5ae3c894143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a4144ad5254d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f201bb8a842b3" /><Relationship Type="http://schemas.openxmlformats.org/officeDocument/2006/relationships/theme" Target="/ppt/slideMasters/theme/theme1.xml" Id="R46de45dbc3ec4b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ef201bb8a842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808f955d048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7fe53bfb34a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a7a3a75fb47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e5d6b64b648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60c6d2ea34d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9bb4cd11c42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0d6cc9a6a41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RØRPROFF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RØRPROFF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RØRPROFF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RØRPROFF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RØRPROFF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RØRPROFF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15 917 220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−993 287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−1 285 733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−1 216 204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3 639 427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RØRPROFF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EYDE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HALS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RØRPROFF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Tvetenveien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930 024 309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RØRPROFF AS</a:t>
            </a:r>
          </a:p>
        </p:txBody>
      </p:sp>
    </p:spTree>
  </p:cSld>
  <p:clrMapOvr>
    <a:masterClrMapping xmlns:a="http://schemas.openxmlformats.org/drawingml/2006/main"/>
  </p:clrMapOvr>
</p:sld>
</file>