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8eb367261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4b5644b7747c4"/>
  </p:sldMasterIdLst>
  <p:sldIdLst>
    <p:sldId xmlns:r="http://schemas.openxmlformats.org/officeDocument/2006/relationships" id="256" r:id="R36770a15af414924"/>
    <p:sldId xmlns:r="http://schemas.openxmlformats.org/officeDocument/2006/relationships" id="257" r:id="Rf76bf4cf4a3b411a"/>
    <p:sldId xmlns:r="http://schemas.openxmlformats.org/officeDocument/2006/relationships" id="258" r:id="Rd0f774122c4348f6"/>
    <p:sldId xmlns:r="http://schemas.openxmlformats.org/officeDocument/2006/relationships" id="259" r:id="R3ca92b65c4b04953"/>
    <p:sldId xmlns:r="http://schemas.openxmlformats.org/officeDocument/2006/relationships" id="260" r:id="Rff2ba22225794b99"/>
    <p:sldId xmlns:r="http://schemas.openxmlformats.org/officeDocument/2006/relationships" id="261" r:id="R7547a99b223f4fb6"/>
    <p:sldId xmlns:r="http://schemas.openxmlformats.org/officeDocument/2006/relationships" id="262" r:id="R5eb9dfd2b504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4b5644b7747c4" /><Relationship Type="http://schemas.openxmlformats.org/officeDocument/2006/relationships/slide" Target="/ppt/slides/slide1.xml" Id="R36770a15af414924" /><Relationship Type="http://schemas.openxmlformats.org/officeDocument/2006/relationships/slide" Target="/ppt/slides/slide2.xml" Id="Rf76bf4cf4a3b411a" /><Relationship Type="http://schemas.openxmlformats.org/officeDocument/2006/relationships/slide" Target="/ppt/slides/slide3.xml" Id="Rd0f774122c4348f6" /><Relationship Type="http://schemas.openxmlformats.org/officeDocument/2006/relationships/slide" Target="/ppt/slides/slide4.xml" Id="R3ca92b65c4b04953" /><Relationship Type="http://schemas.openxmlformats.org/officeDocument/2006/relationships/slide" Target="/ppt/slides/slide5.xml" Id="Rff2ba22225794b99" /><Relationship Type="http://schemas.openxmlformats.org/officeDocument/2006/relationships/slide" Target="/ppt/slides/slide6.xml" Id="R7547a99b223f4fb6" /><Relationship Type="http://schemas.openxmlformats.org/officeDocument/2006/relationships/slide" Target="/ppt/slides/slide7.xml" Id="R5eb9dfd2b504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5c833724a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0da9fc2d74a85" /><Relationship Type="http://schemas.openxmlformats.org/officeDocument/2006/relationships/theme" Target="/ppt/slideMasters/theme/theme1.xml" Id="Rc9681b79d78a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0da9fc2d7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0b6fefe5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c2f0a666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77d08da940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0f5f2290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4deaae09d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f1cd8adb3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8776844f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SABRU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5 157 208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INGEBORG BRUNVOLL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ANDREAS BRUNVOLL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ANDRÉ KNUTSEN BRUNVOLL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INGEBORG BRUNVOLL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ANDRÉ KNUTSEN BRUNVOLL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SABRU INVEST AS</a:t>
            </a:r>
          </a:p>
        </p:txBody>
      </p:sp>
    </p:spTree>
  </p:cSld>
  <p:clrMapOvr>
    <a:masterClrMapping xmlns:a="http://schemas.openxmlformats.org/drawingml/2006/main"/>
  </p:clrMapOvr>
</p:sld>
</file>