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9d08bd429640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524aa4b1394798"/>
  </p:sldMasterIdLst>
  <p:sldIdLst>
    <p:sldId xmlns:r="http://schemas.openxmlformats.org/officeDocument/2006/relationships" id="256" r:id="R965130bf72154451"/>
    <p:sldId xmlns:r="http://schemas.openxmlformats.org/officeDocument/2006/relationships" id="257" r:id="R6b4f780bc4f744db"/>
    <p:sldId xmlns:r="http://schemas.openxmlformats.org/officeDocument/2006/relationships" id="258" r:id="R4ab5e5fa37234ab0"/>
    <p:sldId xmlns:r="http://schemas.openxmlformats.org/officeDocument/2006/relationships" id="259" r:id="Ra345ed8426db4bef"/>
    <p:sldId xmlns:r="http://schemas.openxmlformats.org/officeDocument/2006/relationships" id="260" r:id="R00a8ad3fc1f14084"/>
    <p:sldId xmlns:r="http://schemas.openxmlformats.org/officeDocument/2006/relationships" id="261" r:id="R6d851f89981e4b8f"/>
    <p:sldId xmlns:r="http://schemas.openxmlformats.org/officeDocument/2006/relationships" id="262" r:id="R2058c3018f1f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524aa4b1394798" /><Relationship Type="http://schemas.openxmlformats.org/officeDocument/2006/relationships/slide" Target="/ppt/slides/slide1.xml" Id="R965130bf72154451" /><Relationship Type="http://schemas.openxmlformats.org/officeDocument/2006/relationships/slide" Target="/ppt/slides/slide2.xml" Id="R6b4f780bc4f744db" /><Relationship Type="http://schemas.openxmlformats.org/officeDocument/2006/relationships/slide" Target="/ppt/slides/slide3.xml" Id="R4ab5e5fa37234ab0" /><Relationship Type="http://schemas.openxmlformats.org/officeDocument/2006/relationships/slide" Target="/ppt/slides/slide4.xml" Id="Ra345ed8426db4bef" /><Relationship Type="http://schemas.openxmlformats.org/officeDocument/2006/relationships/slide" Target="/ppt/slides/slide5.xml" Id="R00a8ad3fc1f14084" /><Relationship Type="http://schemas.openxmlformats.org/officeDocument/2006/relationships/slide" Target="/ppt/slides/slide6.xml" Id="R6d851f89981e4b8f" /><Relationship Type="http://schemas.openxmlformats.org/officeDocument/2006/relationships/slide" Target="/ppt/slides/slide7.xml" Id="R2058c3018f1f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de75bb6f05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84de82361f48ca" /><Relationship Type="http://schemas.openxmlformats.org/officeDocument/2006/relationships/theme" Target="/ppt/slideMasters/theme/theme1.xml" Id="R9d324030c39a4f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84de82361f48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502c23ec94f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0b050ef564e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810b2712c4a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4b1758e646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673c98b8040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8ebf52fd34b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62012c68044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VÆRHARDT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VÆRHARDT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1 833 399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14 253 661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14 575 955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AQUARION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STIANSEN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SVEIN-ERIK STIANSEN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Bondilia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930 036 617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VÆRHARDT AS</a:t>
            </a:r>
          </a:p>
        </p:txBody>
      </p:sp>
    </p:spTree>
  </p:cSld>
  <p:clrMapOvr>
    <a:masterClrMapping xmlns:a="http://schemas.openxmlformats.org/drawingml/2006/main"/>
  </p:clrMapOvr>
</p:sld>
</file>