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04a923a35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f51bd5def4082"/>
  </p:sldMasterIdLst>
  <p:sldIdLst>
    <p:sldId xmlns:r="http://schemas.openxmlformats.org/officeDocument/2006/relationships" id="256" r:id="R45912cbae1b04ca5"/>
    <p:sldId xmlns:r="http://schemas.openxmlformats.org/officeDocument/2006/relationships" id="257" r:id="R775d6da005914864"/>
    <p:sldId xmlns:r="http://schemas.openxmlformats.org/officeDocument/2006/relationships" id="258" r:id="R14bd6b1e15304cbd"/>
    <p:sldId xmlns:r="http://schemas.openxmlformats.org/officeDocument/2006/relationships" id="259" r:id="R859f49b37e914d75"/>
    <p:sldId xmlns:r="http://schemas.openxmlformats.org/officeDocument/2006/relationships" id="260" r:id="R6798e3803d03456c"/>
    <p:sldId xmlns:r="http://schemas.openxmlformats.org/officeDocument/2006/relationships" id="261" r:id="R95657580236945b2"/>
    <p:sldId xmlns:r="http://schemas.openxmlformats.org/officeDocument/2006/relationships" id="262" r:id="Recabb74c36ef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f51bd5def4082" /><Relationship Type="http://schemas.openxmlformats.org/officeDocument/2006/relationships/slide" Target="/ppt/slides/slide1.xml" Id="R45912cbae1b04ca5" /><Relationship Type="http://schemas.openxmlformats.org/officeDocument/2006/relationships/slide" Target="/ppt/slides/slide2.xml" Id="R775d6da005914864" /><Relationship Type="http://schemas.openxmlformats.org/officeDocument/2006/relationships/slide" Target="/ppt/slides/slide3.xml" Id="R14bd6b1e15304cbd" /><Relationship Type="http://schemas.openxmlformats.org/officeDocument/2006/relationships/slide" Target="/ppt/slides/slide4.xml" Id="R859f49b37e914d75" /><Relationship Type="http://schemas.openxmlformats.org/officeDocument/2006/relationships/slide" Target="/ppt/slides/slide5.xml" Id="R6798e3803d03456c" /><Relationship Type="http://schemas.openxmlformats.org/officeDocument/2006/relationships/slide" Target="/ppt/slides/slide6.xml" Id="R95657580236945b2" /><Relationship Type="http://schemas.openxmlformats.org/officeDocument/2006/relationships/slide" Target="/ppt/slides/slide7.xml" Id="Recabb74c36ef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935a19c9c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c44da3361477f" /><Relationship Type="http://schemas.openxmlformats.org/officeDocument/2006/relationships/theme" Target="/ppt/slideMasters/theme/theme1.xml" Id="Rc4c0149d4e26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c44da3361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e60bffcb3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1ec4790db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a3bcea562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26b1d9d13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5edf696a2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ba002aba348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e689c6db144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ENVIRO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ENVIRO VVS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1 582 179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BANOVIC ZORAN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Ibsens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1831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VVS AS</a:t>
            </a:r>
          </a:p>
        </p:txBody>
      </p:sp>
    </p:spTree>
  </p:cSld>
  <p:clrMapOvr>
    <a:masterClrMapping xmlns:a="http://schemas.openxmlformats.org/drawingml/2006/main"/>
  </p:clrMapOvr>
</p:sld>
</file>