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e2ad36477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6fbcb87c54018"/>
  </p:sldMasterIdLst>
  <p:sldIdLst>
    <p:sldId xmlns:r="http://schemas.openxmlformats.org/officeDocument/2006/relationships" id="256" r:id="R191fcd689edc4733"/>
    <p:sldId xmlns:r="http://schemas.openxmlformats.org/officeDocument/2006/relationships" id="257" r:id="Rcc974c3b9adc4b48"/>
    <p:sldId xmlns:r="http://schemas.openxmlformats.org/officeDocument/2006/relationships" id="258" r:id="R68d6405ef8ac4a11"/>
    <p:sldId xmlns:r="http://schemas.openxmlformats.org/officeDocument/2006/relationships" id="259" r:id="Rf9918136810945c1"/>
    <p:sldId xmlns:r="http://schemas.openxmlformats.org/officeDocument/2006/relationships" id="260" r:id="Rf4d5097270924edc"/>
    <p:sldId xmlns:r="http://schemas.openxmlformats.org/officeDocument/2006/relationships" id="261" r:id="Rd37a02752abb4cc2"/>
    <p:sldId xmlns:r="http://schemas.openxmlformats.org/officeDocument/2006/relationships" id="262" r:id="R7f12d5f8f86b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6fbcb87c54018" /><Relationship Type="http://schemas.openxmlformats.org/officeDocument/2006/relationships/slide" Target="/ppt/slides/slide1.xml" Id="R191fcd689edc4733" /><Relationship Type="http://schemas.openxmlformats.org/officeDocument/2006/relationships/slide" Target="/ppt/slides/slide2.xml" Id="Rcc974c3b9adc4b48" /><Relationship Type="http://schemas.openxmlformats.org/officeDocument/2006/relationships/slide" Target="/ppt/slides/slide3.xml" Id="R68d6405ef8ac4a11" /><Relationship Type="http://schemas.openxmlformats.org/officeDocument/2006/relationships/slide" Target="/ppt/slides/slide4.xml" Id="Rf9918136810945c1" /><Relationship Type="http://schemas.openxmlformats.org/officeDocument/2006/relationships/slide" Target="/ppt/slides/slide5.xml" Id="Rf4d5097270924edc" /><Relationship Type="http://schemas.openxmlformats.org/officeDocument/2006/relationships/slide" Target="/ppt/slides/slide6.xml" Id="Rd37a02752abb4cc2" /><Relationship Type="http://schemas.openxmlformats.org/officeDocument/2006/relationships/slide" Target="/ppt/slides/slide7.xml" Id="R7f12d5f8f86b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93cd5c50e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b05b37a6f4687" /><Relationship Type="http://schemas.openxmlformats.org/officeDocument/2006/relationships/theme" Target="/ppt/slideMasters/theme/theme1.xml" Id="R543fc102a500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b05b37a6f46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f3570cb5f45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1fafe13ee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517a59452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f86d4a85c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c5516fa8b47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c84f57f89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2d3943863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3 876 240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ANN-HELEN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