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dbd8ae7a3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6d9361d2d4f2d"/>
  </p:sldMasterIdLst>
  <p:sldIdLst>
    <p:sldId xmlns:r="http://schemas.openxmlformats.org/officeDocument/2006/relationships" id="256" r:id="R12cc066333cb4440"/>
    <p:sldId xmlns:r="http://schemas.openxmlformats.org/officeDocument/2006/relationships" id="257" r:id="Rf7a40763a8ea4986"/>
    <p:sldId xmlns:r="http://schemas.openxmlformats.org/officeDocument/2006/relationships" id="258" r:id="Ra586b980e4124ed2"/>
    <p:sldId xmlns:r="http://schemas.openxmlformats.org/officeDocument/2006/relationships" id="259" r:id="R00536f2c4a0f43c9"/>
    <p:sldId xmlns:r="http://schemas.openxmlformats.org/officeDocument/2006/relationships" id="260" r:id="Re8f1113bc49f4f1c"/>
    <p:sldId xmlns:r="http://schemas.openxmlformats.org/officeDocument/2006/relationships" id="261" r:id="R0a951eac66d44b55"/>
    <p:sldId xmlns:r="http://schemas.openxmlformats.org/officeDocument/2006/relationships" id="262" r:id="Rf14c5da4d6ac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6d9361d2d4f2d" /><Relationship Type="http://schemas.openxmlformats.org/officeDocument/2006/relationships/slide" Target="/ppt/slides/slide1.xml" Id="R12cc066333cb4440" /><Relationship Type="http://schemas.openxmlformats.org/officeDocument/2006/relationships/slide" Target="/ppt/slides/slide2.xml" Id="Rf7a40763a8ea4986" /><Relationship Type="http://schemas.openxmlformats.org/officeDocument/2006/relationships/slide" Target="/ppt/slides/slide3.xml" Id="Ra586b980e4124ed2" /><Relationship Type="http://schemas.openxmlformats.org/officeDocument/2006/relationships/slide" Target="/ppt/slides/slide4.xml" Id="R00536f2c4a0f43c9" /><Relationship Type="http://schemas.openxmlformats.org/officeDocument/2006/relationships/slide" Target="/ppt/slides/slide5.xml" Id="Re8f1113bc49f4f1c" /><Relationship Type="http://schemas.openxmlformats.org/officeDocument/2006/relationships/slide" Target="/ppt/slides/slide6.xml" Id="R0a951eac66d44b55" /><Relationship Type="http://schemas.openxmlformats.org/officeDocument/2006/relationships/slide" Target="/ppt/slides/slide7.xml" Id="Rf14c5da4d6ac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c048281f2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27e7264a4803" /><Relationship Type="http://schemas.openxmlformats.org/officeDocument/2006/relationships/theme" Target="/ppt/slideMasters/theme/theme1.xml" Id="R23d5eb8160474b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e27e7264a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4d7f3b1fe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2b134fc97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dfffc6e6d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2c56d684a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624f7b6a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dfad0963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6719a827e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BYGG AS ble etablert [år] og holder til i Tomrefjord.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35 554 554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3 224 461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2 291 284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11 661 648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KAPITAL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6393 Tomrefjord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930 045 020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BYGG AS</a:t>
            </a:r>
          </a:p>
        </p:txBody>
      </p:sp>
    </p:spTree>
  </p:cSld>
  <p:clrMapOvr>
    <a:masterClrMapping xmlns:a="http://schemas.openxmlformats.org/drawingml/2006/main"/>
  </p:clrMapOvr>
</p:sld>
</file>