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13e34fb01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1fe836b45489d"/>
  </p:sldMasterIdLst>
  <p:sldIdLst>
    <p:sldId xmlns:r="http://schemas.openxmlformats.org/officeDocument/2006/relationships" id="256" r:id="R857680bf13394516"/>
    <p:sldId xmlns:r="http://schemas.openxmlformats.org/officeDocument/2006/relationships" id="257" r:id="R90f0dcbde0d9461f"/>
    <p:sldId xmlns:r="http://schemas.openxmlformats.org/officeDocument/2006/relationships" id="258" r:id="Rba1b9a4b589f4f7e"/>
    <p:sldId xmlns:r="http://schemas.openxmlformats.org/officeDocument/2006/relationships" id="259" r:id="R2e1532d3dafa4c00"/>
    <p:sldId xmlns:r="http://schemas.openxmlformats.org/officeDocument/2006/relationships" id="260" r:id="R3e2de31a83f04728"/>
    <p:sldId xmlns:r="http://schemas.openxmlformats.org/officeDocument/2006/relationships" id="261" r:id="R985f49622b0e487a"/>
    <p:sldId xmlns:r="http://schemas.openxmlformats.org/officeDocument/2006/relationships" id="262" r:id="R95447c446d87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1fe836b45489d" /><Relationship Type="http://schemas.openxmlformats.org/officeDocument/2006/relationships/slide" Target="/ppt/slides/slide1.xml" Id="R857680bf13394516" /><Relationship Type="http://schemas.openxmlformats.org/officeDocument/2006/relationships/slide" Target="/ppt/slides/slide2.xml" Id="R90f0dcbde0d9461f" /><Relationship Type="http://schemas.openxmlformats.org/officeDocument/2006/relationships/slide" Target="/ppt/slides/slide3.xml" Id="Rba1b9a4b589f4f7e" /><Relationship Type="http://schemas.openxmlformats.org/officeDocument/2006/relationships/slide" Target="/ppt/slides/slide4.xml" Id="R2e1532d3dafa4c00" /><Relationship Type="http://schemas.openxmlformats.org/officeDocument/2006/relationships/slide" Target="/ppt/slides/slide5.xml" Id="R3e2de31a83f04728" /><Relationship Type="http://schemas.openxmlformats.org/officeDocument/2006/relationships/slide" Target="/ppt/slides/slide6.xml" Id="R985f49622b0e487a" /><Relationship Type="http://schemas.openxmlformats.org/officeDocument/2006/relationships/slide" Target="/ppt/slides/slide7.xml" Id="R95447c446d87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b328d7d55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e2b437724402" /><Relationship Type="http://schemas.openxmlformats.org/officeDocument/2006/relationships/theme" Target="/ppt/slideMasters/theme/theme1.xml" Id="Rb1ddacf18420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6e2b43772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06d5a7f8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736846c1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07b4a646e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659b2e3a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b621e45c7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de4df3d6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afe1fd2ed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BIMAS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BIMAS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14 491 349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3 769 804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BIKSET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BIMAS AS</a:t>
            </a:r>
          </a:p>
        </p:txBody>
      </p:sp>
    </p:spTree>
  </p:cSld>
  <p:clrMapOvr>
    <a:masterClrMapping xmlns:a="http://schemas.openxmlformats.org/drawingml/2006/main"/>
  </p:clrMapOvr>
</p:sld>
</file>