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60ba4e0b2249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0b91a584d64df9"/>
  </p:sldMasterIdLst>
  <p:sldIdLst>
    <p:sldId xmlns:r="http://schemas.openxmlformats.org/officeDocument/2006/relationships" id="256" r:id="R0f89086d70fd419c"/>
    <p:sldId xmlns:r="http://schemas.openxmlformats.org/officeDocument/2006/relationships" id="257" r:id="R6aebdceda4d3480a"/>
    <p:sldId xmlns:r="http://schemas.openxmlformats.org/officeDocument/2006/relationships" id="258" r:id="R636fa55b43ab457b"/>
    <p:sldId xmlns:r="http://schemas.openxmlformats.org/officeDocument/2006/relationships" id="259" r:id="R951fcd867ba84877"/>
    <p:sldId xmlns:r="http://schemas.openxmlformats.org/officeDocument/2006/relationships" id="260" r:id="R1d7aa9bf912f44cf"/>
    <p:sldId xmlns:r="http://schemas.openxmlformats.org/officeDocument/2006/relationships" id="261" r:id="Rcfac6df7aa7c4a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b91a584d64df9" /><Relationship Type="http://schemas.openxmlformats.org/officeDocument/2006/relationships/slide" Target="/ppt/slides/slide1.xml" Id="R0f89086d70fd419c" /><Relationship Type="http://schemas.openxmlformats.org/officeDocument/2006/relationships/slide" Target="/ppt/slides/slide2.xml" Id="R6aebdceda4d3480a" /><Relationship Type="http://schemas.openxmlformats.org/officeDocument/2006/relationships/slide" Target="/ppt/slides/slide3.xml" Id="R636fa55b43ab457b" /><Relationship Type="http://schemas.openxmlformats.org/officeDocument/2006/relationships/slide" Target="/ppt/slides/slide4.xml" Id="R951fcd867ba84877" /><Relationship Type="http://schemas.openxmlformats.org/officeDocument/2006/relationships/slide" Target="/ppt/slides/slide5.xml" Id="R1d7aa9bf912f44cf" /><Relationship Type="http://schemas.openxmlformats.org/officeDocument/2006/relationships/slide" Target="/ppt/slides/slide6.xml" Id="Rcfac6df7aa7c4a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c5748271a4f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0f7a7645143dc" /><Relationship Type="http://schemas.openxmlformats.org/officeDocument/2006/relationships/theme" Target="/ppt/slideMasters/theme/theme1.xml" Id="R1a68218cac17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f0f7a7645143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df37a1ee142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4a87ebeab46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b3f09f78547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62b5dbffb41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f5f01be7d44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aadc4f0a14b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 REGNSKAPSTJENESTER JØNVIK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REGNSKAPSTJENESTER JØNVIK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REGNSKAPSTJENESTER JØNVIK ble etablert [år] og holder til i Stadsbygd.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REGNSKAPSTJENESTER JØNVIK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REGNSKAPSTJENESTER JØNVIK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REGNSKAPSTJENESTER JØNVIK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284 591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REGNSKAPSTJENESTER JØNVIK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Pertrøveien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7105 Stadsbygd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930 052 647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REGNSKAPSTJENESTER JØNVIK</a:t>
            </a:r>
          </a:p>
        </p:txBody>
      </p:sp>
    </p:spTree>
  </p:cSld>
  <p:clrMapOvr>
    <a:masterClrMapping xmlns:a="http://schemas.openxmlformats.org/drawingml/2006/main"/>
  </p:clrMapOvr>
</p:sld>
</file>