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b12bb9f40e4f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a5992e10be44bd"/>
  </p:sldMasterIdLst>
  <p:sldIdLst>
    <p:sldId xmlns:r="http://schemas.openxmlformats.org/officeDocument/2006/relationships" id="256" r:id="R969a3482be9b4ff6"/>
    <p:sldId xmlns:r="http://schemas.openxmlformats.org/officeDocument/2006/relationships" id="257" r:id="R14a9211516894a08"/>
    <p:sldId xmlns:r="http://schemas.openxmlformats.org/officeDocument/2006/relationships" id="258" r:id="R84d46c931c124d62"/>
    <p:sldId xmlns:r="http://schemas.openxmlformats.org/officeDocument/2006/relationships" id="259" r:id="R35717c1feaed433a"/>
    <p:sldId xmlns:r="http://schemas.openxmlformats.org/officeDocument/2006/relationships" id="260" r:id="Ra4019d87c07f4cb4"/>
    <p:sldId xmlns:r="http://schemas.openxmlformats.org/officeDocument/2006/relationships" id="261" r:id="R3c07833b011d4e0f"/>
    <p:sldId xmlns:r="http://schemas.openxmlformats.org/officeDocument/2006/relationships" id="262" r:id="R61a740514e2940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5992e10be44bd" /><Relationship Type="http://schemas.openxmlformats.org/officeDocument/2006/relationships/slide" Target="/ppt/slides/slide1.xml" Id="R969a3482be9b4ff6" /><Relationship Type="http://schemas.openxmlformats.org/officeDocument/2006/relationships/slide" Target="/ppt/slides/slide2.xml" Id="R14a9211516894a08" /><Relationship Type="http://schemas.openxmlformats.org/officeDocument/2006/relationships/slide" Target="/ppt/slides/slide3.xml" Id="R84d46c931c124d62" /><Relationship Type="http://schemas.openxmlformats.org/officeDocument/2006/relationships/slide" Target="/ppt/slides/slide4.xml" Id="R35717c1feaed433a" /><Relationship Type="http://schemas.openxmlformats.org/officeDocument/2006/relationships/slide" Target="/ppt/slides/slide5.xml" Id="Ra4019d87c07f4cb4" /><Relationship Type="http://schemas.openxmlformats.org/officeDocument/2006/relationships/slide" Target="/ppt/slides/slide6.xml" Id="R3c07833b011d4e0f" /><Relationship Type="http://schemas.openxmlformats.org/officeDocument/2006/relationships/slide" Target="/ppt/slides/slide7.xml" Id="R61a740514e2940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2650e880547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d9b6013e14fd5" /><Relationship Type="http://schemas.openxmlformats.org/officeDocument/2006/relationships/theme" Target="/ppt/slideMasters/theme/theme1.xml" Id="R79dce692442b4e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8d9b6013e14f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8beb5a38144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2522de4ed45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11e672b8a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2de7e19f849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4a76c97964c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406f892a54a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3ae38b48842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TERMOBOLIG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TERMOBOLIG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TERMOBOLIG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TERMOBOLIG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TERMOBOLIG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TERMOBOLIG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1 286 836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−39 507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442 611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TERMOBOLIG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BILLIE HOLDING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TERMOBOLIG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Vennerødveien 437B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930 057 290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TERMOBOLIG AS</a:t>
            </a:r>
          </a:p>
        </p:txBody>
      </p:sp>
    </p:spTree>
  </p:cSld>
  <p:clrMapOvr>
    <a:masterClrMapping xmlns:a="http://schemas.openxmlformats.org/drawingml/2006/main"/>
  </p:clrMapOvr>
</p:sld>
</file>