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497f0cf46740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ea97b729b44fb3"/>
  </p:sldMasterIdLst>
  <p:sldIdLst>
    <p:sldId xmlns:r="http://schemas.openxmlformats.org/officeDocument/2006/relationships" id="256" r:id="Rc883913bb2384d20"/>
    <p:sldId xmlns:r="http://schemas.openxmlformats.org/officeDocument/2006/relationships" id="257" r:id="R0d892d4fc4834275"/>
    <p:sldId xmlns:r="http://schemas.openxmlformats.org/officeDocument/2006/relationships" id="258" r:id="Rfc4c965d16e04900"/>
    <p:sldId xmlns:r="http://schemas.openxmlformats.org/officeDocument/2006/relationships" id="259" r:id="R2365dd83523b4032"/>
    <p:sldId xmlns:r="http://schemas.openxmlformats.org/officeDocument/2006/relationships" id="260" r:id="R6bd5ae19b62f4626"/>
    <p:sldId xmlns:r="http://schemas.openxmlformats.org/officeDocument/2006/relationships" id="261" r:id="R4ac043a298c94b8e"/>
    <p:sldId xmlns:r="http://schemas.openxmlformats.org/officeDocument/2006/relationships" id="262" r:id="Rc9eb80a2961349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ea97b729b44fb3" /><Relationship Type="http://schemas.openxmlformats.org/officeDocument/2006/relationships/slide" Target="/ppt/slides/slide1.xml" Id="Rc883913bb2384d20" /><Relationship Type="http://schemas.openxmlformats.org/officeDocument/2006/relationships/slide" Target="/ppt/slides/slide2.xml" Id="R0d892d4fc4834275" /><Relationship Type="http://schemas.openxmlformats.org/officeDocument/2006/relationships/slide" Target="/ppt/slides/slide3.xml" Id="Rfc4c965d16e04900" /><Relationship Type="http://schemas.openxmlformats.org/officeDocument/2006/relationships/slide" Target="/ppt/slides/slide4.xml" Id="R2365dd83523b4032" /><Relationship Type="http://schemas.openxmlformats.org/officeDocument/2006/relationships/slide" Target="/ppt/slides/slide5.xml" Id="R6bd5ae19b62f4626" /><Relationship Type="http://schemas.openxmlformats.org/officeDocument/2006/relationships/slide" Target="/ppt/slides/slide6.xml" Id="R4ac043a298c94b8e" /><Relationship Type="http://schemas.openxmlformats.org/officeDocument/2006/relationships/slide" Target="/ppt/slides/slide7.xml" Id="Rc9eb80a2961349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b2213bab474a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ba1debf834140" /><Relationship Type="http://schemas.openxmlformats.org/officeDocument/2006/relationships/theme" Target="/ppt/slideMasters/theme/theme1.xml" Id="R1156283e32c743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5ba1debf8341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22dbf047843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314f8d90e47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0d6cbd0ee40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4f5b84bde4e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3022f7aa940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3daf619564c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db924590442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OBOS BLOCK WATNE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BLOCK WATNE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OBOS BLOCK WATNE ENTREPRENØR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BLOCK WATNE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BLOCK WATNE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BLOCK WATNE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271 231 000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−60 123 000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−47 993 000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25 691 000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226 252 000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BLOCK WATNE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BWG HOMES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BLOCK WATNE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Standardveien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930 061 212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BLOCK WATNE ENTREPRENØR AS</a:t>
            </a:r>
          </a:p>
        </p:txBody>
      </p:sp>
    </p:spTree>
  </p:cSld>
  <p:clrMapOvr>
    <a:masterClrMapping xmlns:a="http://schemas.openxmlformats.org/drawingml/2006/main"/>
  </p:clrMapOvr>
</p:sld>
</file>