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8473ccd55f40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faeaf412464cc3"/>
  </p:sldMasterIdLst>
  <p:sldIdLst>
    <p:sldId xmlns:r="http://schemas.openxmlformats.org/officeDocument/2006/relationships" id="256" r:id="Ra33fffd8c4c94c67"/>
    <p:sldId xmlns:r="http://schemas.openxmlformats.org/officeDocument/2006/relationships" id="257" r:id="R57619dbcfc334733"/>
    <p:sldId xmlns:r="http://schemas.openxmlformats.org/officeDocument/2006/relationships" id="258" r:id="Re668d7fc25db49cc"/>
    <p:sldId xmlns:r="http://schemas.openxmlformats.org/officeDocument/2006/relationships" id="259" r:id="R50565095190546e9"/>
    <p:sldId xmlns:r="http://schemas.openxmlformats.org/officeDocument/2006/relationships" id="260" r:id="R1ae2194aa4934d88"/>
    <p:sldId xmlns:r="http://schemas.openxmlformats.org/officeDocument/2006/relationships" id="261" r:id="R745107c6e4f6408e"/>
    <p:sldId xmlns:r="http://schemas.openxmlformats.org/officeDocument/2006/relationships" id="262" r:id="R4610dbabb711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aeaf412464cc3" /><Relationship Type="http://schemas.openxmlformats.org/officeDocument/2006/relationships/slide" Target="/ppt/slides/slide1.xml" Id="Ra33fffd8c4c94c67" /><Relationship Type="http://schemas.openxmlformats.org/officeDocument/2006/relationships/slide" Target="/ppt/slides/slide2.xml" Id="R57619dbcfc334733" /><Relationship Type="http://schemas.openxmlformats.org/officeDocument/2006/relationships/slide" Target="/ppt/slides/slide3.xml" Id="Re668d7fc25db49cc" /><Relationship Type="http://schemas.openxmlformats.org/officeDocument/2006/relationships/slide" Target="/ppt/slides/slide4.xml" Id="R50565095190546e9" /><Relationship Type="http://schemas.openxmlformats.org/officeDocument/2006/relationships/slide" Target="/ppt/slides/slide5.xml" Id="R1ae2194aa4934d88" /><Relationship Type="http://schemas.openxmlformats.org/officeDocument/2006/relationships/slide" Target="/ppt/slides/slide6.xml" Id="R745107c6e4f6408e" /><Relationship Type="http://schemas.openxmlformats.org/officeDocument/2006/relationships/slide" Target="/ppt/slides/slide7.xml" Id="R4610dbabb711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1f0d6653847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5d8f629e94ba3" /><Relationship Type="http://schemas.openxmlformats.org/officeDocument/2006/relationships/theme" Target="/ppt/slideMasters/theme/theme1.xml" Id="R5f1c6c0588eb44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5d8f629e94b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0a5f00f3042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cd4aefe2040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8ca57d0454f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d545ad40740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9d05a27564f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bedf4d3cf40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e751a9b3142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OMM INVEST AS ble etablert [år] og holder til i Blaksæter.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1 881 169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1 881 606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ODDVIN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Oddvin Magne Myklebust, Markusvegen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6795 Blaksæter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930 062 340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OMM INVEST AS</a:t>
            </a:r>
          </a:p>
        </p:txBody>
      </p:sp>
    </p:spTree>
  </p:cSld>
  <p:clrMapOvr>
    <a:masterClrMapping xmlns:a="http://schemas.openxmlformats.org/drawingml/2006/main"/>
  </p:clrMapOvr>
</p:sld>
</file>