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20799626145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3690d7142494c"/>
  </p:sldMasterIdLst>
  <p:sldIdLst>
    <p:sldId xmlns:r="http://schemas.openxmlformats.org/officeDocument/2006/relationships" id="256" r:id="Re055c13a9de04603"/>
    <p:sldId xmlns:r="http://schemas.openxmlformats.org/officeDocument/2006/relationships" id="257" r:id="R25c5a23fb1164a43"/>
    <p:sldId xmlns:r="http://schemas.openxmlformats.org/officeDocument/2006/relationships" id="258" r:id="Re36aff32e98b4425"/>
    <p:sldId xmlns:r="http://schemas.openxmlformats.org/officeDocument/2006/relationships" id="259" r:id="Rcd021188e86e4c42"/>
    <p:sldId xmlns:r="http://schemas.openxmlformats.org/officeDocument/2006/relationships" id="260" r:id="Rb4a4588da24943a5"/>
    <p:sldId xmlns:r="http://schemas.openxmlformats.org/officeDocument/2006/relationships" id="261" r:id="R752950d31d214ad2"/>
    <p:sldId xmlns:r="http://schemas.openxmlformats.org/officeDocument/2006/relationships" id="262" r:id="R7f1697a40b91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3690d7142494c" /><Relationship Type="http://schemas.openxmlformats.org/officeDocument/2006/relationships/slide" Target="/ppt/slides/slide1.xml" Id="Re055c13a9de04603" /><Relationship Type="http://schemas.openxmlformats.org/officeDocument/2006/relationships/slide" Target="/ppt/slides/slide2.xml" Id="R25c5a23fb1164a43" /><Relationship Type="http://schemas.openxmlformats.org/officeDocument/2006/relationships/slide" Target="/ppt/slides/slide3.xml" Id="Re36aff32e98b4425" /><Relationship Type="http://schemas.openxmlformats.org/officeDocument/2006/relationships/slide" Target="/ppt/slides/slide4.xml" Id="Rcd021188e86e4c42" /><Relationship Type="http://schemas.openxmlformats.org/officeDocument/2006/relationships/slide" Target="/ppt/slides/slide5.xml" Id="Rb4a4588da24943a5" /><Relationship Type="http://schemas.openxmlformats.org/officeDocument/2006/relationships/slide" Target="/ppt/slides/slide6.xml" Id="R752950d31d214ad2" /><Relationship Type="http://schemas.openxmlformats.org/officeDocument/2006/relationships/slide" Target="/ppt/slides/slide7.xml" Id="R7f1697a40b91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fd5aea5dc9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32f25434c4aa0" /><Relationship Type="http://schemas.openxmlformats.org/officeDocument/2006/relationships/theme" Target="/ppt/slideMasters/theme/theme1.xml" Id="R3e45463e7177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32f25434c4a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fda032788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eeb51628945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f8a816365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2527a87b2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c477b4227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a5e735d5943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9d753696240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TANGEN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250 682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TANGEN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Canninggata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930 065 587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TANGEN HOLDING AS</a:t>
            </a:r>
          </a:p>
        </p:txBody>
      </p:sp>
    </p:spTree>
  </p:cSld>
  <p:clrMapOvr>
    <a:masterClrMapping xmlns:a="http://schemas.openxmlformats.org/drawingml/2006/main"/>
  </p:clrMapOvr>
</p:sld>
</file>