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93e378adcc4f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16e62dc8584844"/>
  </p:sldMasterIdLst>
  <p:sldIdLst>
    <p:sldId xmlns:r="http://schemas.openxmlformats.org/officeDocument/2006/relationships" id="256" r:id="Rbaff7c6c777944fc"/>
    <p:sldId xmlns:r="http://schemas.openxmlformats.org/officeDocument/2006/relationships" id="257" r:id="R431f597fbc0c4768"/>
    <p:sldId xmlns:r="http://schemas.openxmlformats.org/officeDocument/2006/relationships" id="258" r:id="R9a20cc707ce34495"/>
    <p:sldId xmlns:r="http://schemas.openxmlformats.org/officeDocument/2006/relationships" id="259" r:id="Rc2cc6226bb7640e3"/>
    <p:sldId xmlns:r="http://schemas.openxmlformats.org/officeDocument/2006/relationships" id="260" r:id="R239aef95a33c4e7a"/>
    <p:sldId xmlns:r="http://schemas.openxmlformats.org/officeDocument/2006/relationships" id="261" r:id="Rb7816aa670234ad0"/>
    <p:sldId xmlns:r="http://schemas.openxmlformats.org/officeDocument/2006/relationships" id="262" r:id="R77a9f5df2b9c466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16e62dc8584844" /><Relationship Type="http://schemas.openxmlformats.org/officeDocument/2006/relationships/slide" Target="/ppt/slides/slide1.xml" Id="Rbaff7c6c777944fc" /><Relationship Type="http://schemas.openxmlformats.org/officeDocument/2006/relationships/slide" Target="/ppt/slides/slide2.xml" Id="R431f597fbc0c4768" /><Relationship Type="http://schemas.openxmlformats.org/officeDocument/2006/relationships/slide" Target="/ppt/slides/slide3.xml" Id="R9a20cc707ce34495" /><Relationship Type="http://schemas.openxmlformats.org/officeDocument/2006/relationships/slide" Target="/ppt/slides/slide4.xml" Id="Rc2cc6226bb7640e3" /><Relationship Type="http://schemas.openxmlformats.org/officeDocument/2006/relationships/slide" Target="/ppt/slides/slide5.xml" Id="R239aef95a33c4e7a" /><Relationship Type="http://schemas.openxmlformats.org/officeDocument/2006/relationships/slide" Target="/ppt/slides/slide6.xml" Id="Rb7816aa670234ad0" /><Relationship Type="http://schemas.openxmlformats.org/officeDocument/2006/relationships/slide" Target="/ppt/slides/slide7.xml" Id="R77a9f5df2b9c466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360fd28b2248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9cac7ef98d4643" /><Relationship Type="http://schemas.openxmlformats.org/officeDocument/2006/relationships/theme" Target="/ppt/slideMasters/theme/theme1.xml" Id="R6eea702f15e84f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9cac7ef98d464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88b9d8bdd24d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30226ddaf74a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c7d6fde203415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37ad93dc047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4485b81474d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027b0f02804a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2d137769b64f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JOHANSENS NÆRINGSPARK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JOHANSENS NÆRINGSPARK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JOHANSENS NÆRINGSPARK HOLDING AS ble etablert [år] og holder til i Røst.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JOHANSENS NÆRINGSPARK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JOHANSENS NÆRINGSPARK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JOHANSENS NÆRINGSPARK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−271 294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3 501 206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29 167 159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31 079 194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JOHANSENS NÆRINGSPARK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GBJ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JTM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JOHANSENS NÆRINGSPARK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Tyvsøyveien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8064 Røst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 09 67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930 067 288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JOHANSENS NÆRINGSPARK HOLDING AS</a:t>
            </a:r>
          </a:p>
        </p:txBody>
      </p:sp>
    </p:spTree>
  </p:cSld>
  <p:clrMapOvr>
    <a:masterClrMapping xmlns:a="http://schemas.openxmlformats.org/drawingml/2006/main"/>
  </p:clrMapOvr>
</p:sld>
</file>