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140f2a2e3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f77cc18664c08"/>
  </p:sldMasterIdLst>
  <p:sldIdLst>
    <p:sldId xmlns:r="http://schemas.openxmlformats.org/officeDocument/2006/relationships" id="256" r:id="Re75bbcdbc1d048c3"/>
    <p:sldId xmlns:r="http://schemas.openxmlformats.org/officeDocument/2006/relationships" id="257" r:id="Re379041e85964511"/>
    <p:sldId xmlns:r="http://schemas.openxmlformats.org/officeDocument/2006/relationships" id="258" r:id="R3c930a7e6f7d421f"/>
    <p:sldId xmlns:r="http://schemas.openxmlformats.org/officeDocument/2006/relationships" id="259" r:id="R7fd57c97d3e54c1f"/>
    <p:sldId xmlns:r="http://schemas.openxmlformats.org/officeDocument/2006/relationships" id="260" r:id="R17ed9da75a8f4d20"/>
    <p:sldId xmlns:r="http://schemas.openxmlformats.org/officeDocument/2006/relationships" id="261" r:id="R8aea1c0f47af4dc5"/>
    <p:sldId xmlns:r="http://schemas.openxmlformats.org/officeDocument/2006/relationships" id="262" r:id="R566d77148da9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f77cc18664c08" /><Relationship Type="http://schemas.openxmlformats.org/officeDocument/2006/relationships/slide" Target="/ppt/slides/slide1.xml" Id="Re75bbcdbc1d048c3" /><Relationship Type="http://schemas.openxmlformats.org/officeDocument/2006/relationships/slide" Target="/ppt/slides/slide2.xml" Id="Re379041e85964511" /><Relationship Type="http://schemas.openxmlformats.org/officeDocument/2006/relationships/slide" Target="/ppt/slides/slide3.xml" Id="R3c930a7e6f7d421f" /><Relationship Type="http://schemas.openxmlformats.org/officeDocument/2006/relationships/slide" Target="/ppt/slides/slide4.xml" Id="R7fd57c97d3e54c1f" /><Relationship Type="http://schemas.openxmlformats.org/officeDocument/2006/relationships/slide" Target="/ppt/slides/slide5.xml" Id="R17ed9da75a8f4d20" /><Relationship Type="http://schemas.openxmlformats.org/officeDocument/2006/relationships/slide" Target="/ppt/slides/slide6.xml" Id="R8aea1c0f47af4dc5" /><Relationship Type="http://schemas.openxmlformats.org/officeDocument/2006/relationships/slide" Target="/ppt/slides/slide7.xml" Id="R566d77148da9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cbc1c69d6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704f54bc405f" /><Relationship Type="http://schemas.openxmlformats.org/officeDocument/2006/relationships/theme" Target="/ppt/slideMasters/theme/theme1.xml" Id="R4681bfb1eec7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c704f54bc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670f1bf4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5230d6ad8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d7dbb3671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f5b17de6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77262f1e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94611bc25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a62f780c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FBA2022 NR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FBA2022 NR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8 110 284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NIKOLAJ DEGN BRAMMER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BECH HOLDING APS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930 067 652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FBA2022 NR II AS</a:t>
            </a:r>
          </a:p>
        </p:txBody>
      </p:sp>
    </p:spTree>
  </p:cSld>
  <p:clrMapOvr>
    <a:masterClrMapping xmlns:a="http://schemas.openxmlformats.org/drawingml/2006/main"/>
  </p:clrMapOvr>
</p:sld>
</file>