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76c61aa85741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ff2a3a8a7b4dbd"/>
  </p:sldMasterIdLst>
  <p:sldIdLst>
    <p:sldId xmlns:r="http://schemas.openxmlformats.org/officeDocument/2006/relationships" id="256" r:id="R75e81f6ce0cf413b"/>
    <p:sldId xmlns:r="http://schemas.openxmlformats.org/officeDocument/2006/relationships" id="257" r:id="R355099597608436a"/>
    <p:sldId xmlns:r="http://schemas.openxmlformats.org/officeDocument/2006/relationships" id="258" r:id="Rd5cfe5fe2a6b46b7"/>
    <p:sldId xmlns:r="http://schemas.openxmlformats.org/officeDocument/2006/relationships" id="259" r:id="R55ac80b79de84fc0"/>
    <p:sldId xmlns:r="http://schemas.openxmlformats.org/officeDocument/2006/relationships" id="260" r:id="R36730a03f08241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ff2a3a8a7b4dbd" /><Relationship Type="http://schemas.openxmlformats.org/officeDocument/2006/relationships/slide" Target="/ppt/slides/slide1.xml" Id="R75e81f6ce0cf413b" /><Relationship Type="http://schemas.openxmlformats.org/officeDocument/2006/relationships/slide" Target="/ppt/slides/slide2.xml" Id="R355099597608436a" /><Relationship Type="http://schemas.openxmlformats.org/officeDocument/2006/relationships/slide" Target="/ppt/slides/slide3.xml" Id="Rd5cfe5fe2a6b46b7" /><Relationship Type="http://schemas.openxmlformats.org/officeDocument/2006/relationships/slide" Target="/ppt/slides/slide4.xml" Id="R55ac80b79de84fc0" /><Relationship Type="http://schemas.openxmlformats.org/officeDocument/2006/relationships/slide" Target="/ppt/slides/slide5.xml" Id="R36730a03f08241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a2452b7abc4a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c1279c138449c9" /><Relationship Type="http://schemas.openxmlformats.org/officeDocument/2006/relationships/theme" Target="/ppt/slideMasters/theme/theme1.xml" Id="R93af09ed48974a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c1279c138449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09f21f08fa4b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67608df25e49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a574091a174f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d01a16620846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20a025ff2d4e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TROMS FYLKESKOMMUNE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TROMS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TROMS FYLKESKOMMUNE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TROMS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TROMS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TROMS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Strandvegen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9007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78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postmottak@tromsfylke.no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www.tromsfylke.no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930 068 128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TROMS FYLKESKOMMUNE</a:t>
            </a:r>
          </a:p>
        </p:txBody>
      </p:sp>
    </p:spTree>
  </p:cSld>
  <p:clrMapOvr>
    <a:masterClrMapping xmlns:a="http://schemas.openxmlformats.org/drawingml/2006/main"/>
  </p:clrMapOvr>
</p:sld>
</file>