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b875c3147c46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952b188e664d5f"/>
  </p:sldMasterIdLst>
  <p:sldIdLst>
    <p:sldId xmlns:r="http://schemas.openxmlformats.org/officeDocument/2006/relationships" id="256" r:id="R395a643174fe4f3a"/>
    <p:sldId xmlns:r="http://schemas.openxmlformats.org/officeDocument/2006/relationships" id="257" r:id="R2962315c36e4447b"/>
    <p:sldId xmlns:r="http://schemas.openxmlformats.org/officeDocument/2006/relationships" id="258" r:id="Rdcfcb8e062564b77"/>
    <p:sldId xmlns:r="http://schemas.openxmlformats.org/officeDocument/2006/relationships" id="259" r:id="R474e6af6f0984d49"/>
    <p:sldId xmlns:r="http://schemas.openxmlformats.org/officeDocument/2006/relationships" id="260" r:id="Rcbc385d068cc49f2"/>
    <p:sldId xmlns:r="http://schemas.openxmlformats.org/officeDocument/2006/relationships" id="261" r:id="R918e5c11711b411e"/>
    <p:sldId xmlns:r="http://schemas.openxmlformats.org/officeDocument/2006/relationships" id="262" r:id="R364465b49da346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952b188e664d5f" /><Relationship Type="http://schemas.openxmlformats.org/officeDocument/2006/relationships/slide" Target="/ppt/slides/slide1.xml" Id="R395a643174fe4f3a" /><Relationship Type="http://schemas.openxmlformats.org/officeDocument/2006/relationships/slide" Target="/ppt/slides/slide2.xml" Id="R2962315c36e4447b" /><Relationship Type="http://schemas.openxmlformats.org/officeDocument/2006/relationships/slide" Target="/ppt/slides/slide3.xml" Id="Rdcfcb8e062564b77" /><Relationship Type="http://schemas.openxmlformats.org/officeDocument/2006/relationships/slide" Target="/ppt/slides/slide4.xml" Id="R474e6af6f0984d49" /><Relationship Type="http://schemas.openxmlformats.org/officeDocument/2006/relationships/slide" Target="/ppt/slides/slide5.xml" Id="Rcbc385d068cc49f2" /><Relationship Type="http://schemas.openxmlformats.org/officeDocument/2006/relationships/slide" Target="/ppt/slides/slide6.xml" Id="R918e5c11711b411e" /><Relationship Type="http://schemas.openxmlformats.org/officeDocument/2006/relationships/slide" Target="/ppt/slides/slide7.xml" Id="R364465b49da346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9160c7c8c94f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bd55787b44a45" /><Relationship Type="http://schemas.openxmlformats.org/officeDocument/2006/relationships/theme" Target="/ppt/slideMasters/theme/theme1.xml" Id="Rdd869e9945544e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3bd55787b44a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baffeb2c74d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2dfcb4fd246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8e41d2cfe42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60c8db1dd49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c06b02b2c49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d2fc054c846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ca49d55744f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BYGGFIRMA MARTIN UNHJEM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BYGGFIRMA MARTIN UNHJEM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BYGGFIRMA MARTIN UNHJEM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BYGGFIRMA MARTIN UNHJEM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BYGGFIRMA MARTIN UNHJEM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BYGGFIRMA MARTIN UNHJEM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11 217 047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515 323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412 038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245 296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2 708 278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BYGGFIRMA MARTIN UNHJEM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UNHJEM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BYGGFIRMA MARTIN UNHJEM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Marikåpeveien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930 068 780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BYGGFIRMA MARTIN UNHJEM AS</a:t>
            </a:r>
          </a:p>
        </p:txBody>
      </p:sp>
    </p:spTree>
  </p:cSld>
  <p:clrMapOvr>
    <a:masterClrMapping xmlns:a="http://schemas.openxmlformats.org/drawingml/2006/main"/>
  </p:clrMapOvr>
</p:sld>
</file>