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109ebc688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942b18d524561"/>
  </p:sldMasterIdLst>
  <p:sldIdLst>
    <p:sldId xmlns:r="http://schemas.openxmlformats.org/officeDocument/2006/relationships" id="256" r:id="R856bf7be77064679"/>
    <p:sldId xmlns:r="http://schemas.openxmlformats.org/officeDocument/2006/relationships" id="257" r:id="Rf5bc5604d83d40f1"/>
    <p:sldId xmlns:r="http://schemas.openxmlformats.org/officeDocument/2006/relationships" id="258" r:id="Ree1c2147353548c8"/>
    <p:sldId xmlns:r="http://schemas.openxmlformats.org/officeDocument/2006/relationships" id="259" r:id="R002cf7e6c7684d3c"/>
    <p:sldId xmlns:r="http://schemas.openxmlformats.org/officeDocument/2006/relationships" id="260" r:id="R94d26d4a60cd4584"/>
    <p:sldId xmlns:r="http://schemas.openxmlformats.org/officeDocument/2006/relationships" id="261" r:id="R5857d4b595d9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942b18d524561" /><Relationship Type="http://schemas.openxmlformats.org/officeDocument/2006/relationships/slide" Target="/ppt/slides/slide1.xml" Id="R856bf7be77064679" /><Relationship Type="http://schemas.openxmlformats.org/officeDocument/2006/relationships/slide" Target="/ppt/slides/slide2.xml" Id="Rf5bc5604d83d40f1" /><Relationship Type="http://schemas.openxmlformats.org/officeDocument/2006/relationships/slide" Target="/ppt/slides/slide3.xml" Id="Ree1c2147353548c8" /><Relationship Type="http://schemas.openxmlformats.org/officeDocument/2006/relationships/slide" Target="/ppt/slides/slide4.xml" Id="R002cf7e6c7684d3c" /><Relationship Type="http://schemas.openxmlformats.org/officeDocument/2006/relationships/slide" Target="/ppt/slides/slide5.xml" Id="R94d26d4a60cd4584" /><Relationship Type="http://schemas.openxmlformats.org/officeDocument/2006/relationships/slide" Target="/ppt/slides/slide6.xml" Id="R5857d4b595d9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ac450a487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8cdd9ff0a4159" /><Relationship Type="http://schemas.openxmlformats.org/officeDocument/2006/relationships/theme" Target="/ppt/slideMasters/theme/theme1.xml" Id="R1f9257fe5ce6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8cdd9ff0a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50f4577bb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a2745000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6e9f95b59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536214346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f113afd2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3477e83ab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CRSH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