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d885dd9a3949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4b645c5d554e2b"/>
  </p:sldMasterIdLst>
  <p:sldIdLst>
    <p:sldId xmlns:r="http://schemas.openxmlformats.org/officeDocument/2006/relationships" id="256" r:id="R8a4df139f5d343c8"/>
    <p:sldId xmlns:r="http://schemas.openxmlformats.org/officeDocument/2006/relationships" id="257" r:id="R28feb7da06554f22"/>
    <p:sldId xmlns:r="http://schemas.openxmlformats.org/officeDocument/2006/relationships" id="258" r:id="Rf1d4a1c1bc594585"/>
    <p:sldId xmlns:r="http://schemas.openxmlformats.org/officeDocument/2006/relationships" id="259" r:id="Re7b96e4ac56d4e0f"/>
    <p:sldId xmlns:r="http://schemas.openxmlformats.org/officeDocument/2006/relationships" id="260" r:id="Rd8db61469ebe4860"/>
    <p:sldId xmlns:r="http://schemas.openxmlformats.org/officeDocument/2006/relationships" id="261" r:id="Rbe7a83a0abe04667"/>
    <p:sldId xmlns:r="http://schemas.openxmlformats.org/officeDocument/2006/relationships" id="262" r:id="R5494fe7fd7a14d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4b645c5d554e2b" /><Relationship Type="http://schemas.openxmlformats.org/officeDocument/2006/relationships/slide" Target="/ppt/slides/slide1.xml" Id="R8a4df139f5d343c8" /><Relationship Type="http://schemas.openxmlformats.org/officeDocument/2006/relationships/slide" Target="/ppt/slides/slide2.xml" Id="R28feb7da06554f22" /><Relationship Type="http://schemas.openxmlformats.org/officeDocument/2006/relationships/slide" Target="/ppt/slides/slide3.xml" Id="Rf1d4a1c1bc594585" /><Relationship Type="http://schemas.openxmlformats.org/officeDocument/2006/relationships/slide" Target="/ppt/slides/slide4.xml" Id="Re7b96e4ac56d4e0f" /><Relationship Type="http://schemas.openxmlformats.org/officeDocument/2006/relationships/slide" Target="/ppt/slides/slide5.xml" Id="Rd8db61469ebe4860" /><Relationship Type="http://schemas.openxmlformats.org/officeDocument/2006/relationships/slide" Target="/ppt/slides/slide6.xml" Id="Rbe7a83a0abe04667" /><Relationship Type="http://schemas.openxmlformats.org/officeDocument/2006/relationships/slide" Target="/ppt/slides/slide7.xml" Id="R5494fe7fd7a14d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15bbf280b74d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5421faa374769" /><Relationship Type="http://schemas.openxmlformats.org/officeDocument/2006/relationships/theme" Target="/ppt/slideMasters/theme/theme1.xml" Id="Rdaab5183f6e74a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e5421faa3747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d7946ab5b4d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98da2695741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fb6fbc8a945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0fa1ca62e48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0e7b487334d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8723b95a446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c48adec0148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BIELKE&amp;YANG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BIELKE&amp;YANG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BIELKE&amp;YANG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BIELKE&amp;YANG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BIELKE&amp;YANG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BIELKE&amp;YANG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36 356 791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7 319 996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5 637 779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4 795 876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18 133 853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BIELKE&amp;YANG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 EYOLF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BIELKE&amp;YANG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Thorvald Meyers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930 069 353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BIELKE&amp;YANG AS</a:t>
            </a:r>
          </a:p>
        </p:txBody>
      </p:sp>
    </p:spTree>
  </p:cSld>
  <p:clrMapOvr>
    <a:masterClrMapping xmlns:a="http://schemas.openxmlformats.org/drawingml/2006/main"/>
  </p:clrMapOvr>
</p:sld>
</file>