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fe1ee6630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ad349a22c4308"/>
  </p:sldMasterIdLst>
  <p:sldIdLst>
    <p:sldId xmlns:r="http://schemas.openxmlformats.org/officeDocument/2006/relationships" id="256" r:id="R26d73fee967f49aa"/>
    <p:sldId xmlns:r="http://schemas.openxmlformats.org/officeDocument/2006/relationships" id="257" r:id="Rd670f461c04b433d"/>
    <p:sldId xmlns:r="http://schemas.openxmlformats.org/officeDocument/2006/relationships" id="258" r:id="R2a9c536c66274ed3"/>
    <p:sldId xmlns:r="http://schemas.openxmlformats.org/officeDocument/2006/relationships" id="259" r:id="Rd2624ae0015a48ac"/>
    <p:sldId xmlns:r="http://schemas.openxmlformats.org/officeDocument/2006/relationships" id="260" r:id="R0f4141483d2449bb"/>
    <p:sldId xmlns:r="http://schemas.openxmlformats.org/officeDocument/2006/relationships" id="261" r:id="Ree268583e10e465c"/>
    <p:sldId xmlns:r="http://schemas.openxmlformats.org/officeDocument/2006/relationships" id="262" r:id="R8a0cba03a71b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ad349a22c4308" /><Relationship Type="http://schemas.openxmlformats.org/officeDocument/2006/relationships/slide" Target="/ppt/slides/slide1.xml" Id="R26d73fee967f49aa" /><Relationship Type="http://schemas.openxmlformats.org/officeDocument/2006/relationships/slide" Target="/ppt/slides/slide2.xml" Id="Rd670f461c04b433d" /><Relationship Type="http://schemas.openxmlformats.org/officeDocument/2006/relationships/slide" Target="/ppt/slides/slide3.xml" Id="R2a9c536c66274ed3" /><Relationship Type="http://schemas.openxmlformats.org/officeDocument/2006/relationships/slide" Target="/ppt/slides/slide4.xml" Id="Rd2624ae0015a48ac" /><Relationship Type="http://schemas.openxmlformats.org/officeDocument/2006/relationships/slide" Target="/ppt/slides/slide5.xml" Id="R0f4141483d2449bb" /><Relationship Type="http://schemas.openxmlformats.org/officeDocument/2006/relationships/slide" Target="/ppt/slides/slide6.xml" Id="Ree268583e10e465c" /><Relationship Type="http://schemas.openxmlformats.org/officeDocument/2006/relationships/slide" Target="/ppt/slides/slide7.xml" Id="R8a0cba03a71b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31e88235b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a1531e230449c" /><Relationship Type="http://schemas.openxmlformats.org/officeDocument/2006/relationships/theme" Target="/ppt/slideMasters/theme/theme1.xml" Id="Rf903b864488e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a1531e23044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ddb8744e9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894b733374d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e5e26113c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91c9140544e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2bee3bfcb4b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573e39eae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47e4304e6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ASPIA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224 286 514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www.aspia.no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930 070 645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ASPIA NORGE HOLDING AS</a:t>
            </a:r>
          </a:p>
        </p:txBody>
      </p:sp>
    </p:spTree>
  </p:cSld>
  <p:clrMapOvr>
    <a:masterClrMapping xmlns:a="http://schemas.openxmlformats.org/drawingml/2006/main"/>
  </p:clrMapOvr>
</p:sld>
</file>