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3a28bf674747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2bd48adc9d4931"/>
  </p:sldMasterIdLst>
  <p:sldIdLst>
    <p:sldId xmlns:r="http://schemas.openxmlformats.org/officeDocument/2006/relationships" id="256" r:id="R28c411bd47dd4112"/>
    <p:sldId xmlns:r="http://schemas.openxmlformats.org/officeDocument/2006/relationships" id="257" r:id="R4b870c69c3e847af"/>
    <p:sldId xmlns:r="http://schemas.openxmlformats.org/officeDocument/2006/relationships" id="258" r:id="Re5618740180d4a19"/>
    <p:sldId xmlns:r="http://schemas.openxmlformats.org/officeDocument/2006/relationships" id="259" r:id="R3bbfc172566c40b3"/>
    <p:sldId xmlns:r="http://schemas.openxmlformats.org/officeDocument/2006/relationships" id="260" r:id="Rf2757ed326fb4faa"/>
    <p:sldId xmlns:r="http://schemas.openxmlformats.org/officeDocument/2006/relationships" id="261" r:id="R2571822333f547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2bd48adc9d4931" /><Relationship Type="http://schemas.openxmlformats.org/officeDocument/2006/relationships/slide" Target="/ppt/slides/slide1.xml" Id="R28c411bd47dd4112" /><Relationship Type="http://schemas.openxmlformats.org/officeDocument/2006/relationships/slide" Target="/ppt/slides/slide2.xml" Id="R4b870c69c3e847af" /><Relationship Type="http://schemas.openxmlformats.org/officeDocument/2006/relationships/slide" Target="/ppt/slides/slide3.xml" Id="Re5618740180d4a19" /><Relationship Type="http://schemas.openxmlformats.org/officeDocument/2006/relationships/slide" Target="/ppt/slides/slide4.xml" Id="R3bbfc172566c40b3" /><Relationship Type="http://schemas.openxmlformats.org/officeDocument/2006/relationships/slide" Target="/ppt/slides/slide5.xml" Id="Rf2757ed326fb4faa" /><Relationship Type="http://schemas.openxmlformats.org/officeDocument/2006/relationships/slide" Target="/ppt/slides/slide6.xml" Id="R2571822333f547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3a3c4e0e834f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bf896da1042bb" /><Relationship Type="http://schemas.openxmlformats.org/officeDocument/2006/relationships/theme" Target="/ppt/slideMasters/theme/theme1.xml" Id="R0343ee47f6864d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cbf896da1042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4d5a794234e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cb3d7925b43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ee5970c6645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7ca82e9b441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5266a5afcf4b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468a4c65e44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 &amp; JOR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 &amp; JOR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 &amp; JOR HOLDING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 &amp; JOR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 &amp; JOR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 &amp; JOR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1 288 557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2 626 921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2 946 921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 &amp; JOR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Hemmingstadvegen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5535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930 071 250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 &amp; JOR HOLDING AS</a:t>
            </a:r>
          </a:p>
        </p:txBody>
      </p:sp>
    </p:spTree>
  </p:cSld>
  <p:clrMapOvr>
    <a:masterClrMapping xmlns:a="http://schemas.openxmlformats.org/drawingml/2006/main"/>
  </p:clrMapOvr>
</p:sld>
</file>