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a8d5ff38be49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30cbb32e074b4e"/>
  </p:sldMasterIdLst>
  <p:sldIdLst>
    <p:sldId xmlns:r="http://schemas.openxmlformats.org/officeDocument/2006/relationships" id="256" r:id="R1e09d816af8643c5"/>
    <p:sldId xmlns:r="http://schemas.openxmlformats.org/officeDocument/2006/relationships" id="257" r:id="R9774a2c02f934318"/>
    <p:sldId xmlns:r="http://schemas.openxmlformats.org/officeDocument/2006/relationships" id="258" r:id="Re589ad9dc4d84bc3"/>
    <p:sldId xmlns:r="http://schemas.openxmlformats.org/officeDocument/2006/relationships" id="259" r:id="R8e8fcc53dc534fe6"/>
    <p:sldId xmlns:r="http://schemas.openxmlformats.org/officeDocument/2006/relationships" id="260" r:id="Rdfa4a9e54e664fc4"/>
    <p:sldId xmlns:r="http://schemas.openxmlformats.org/officeDocument/2006/relationships" id="261" r:id="R65814e4b641a427e"/>
    <p:sldId xmlns:r="http://schemas.openxmlformats.org/officeDocument/2006/relationships" id="262" r:id="Rcfacb24ffd4f4b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0cbb32e074b4e" /><Relationship Type="http://schemas.openxmlformats.org/officeDocument/2006/relationships/slide" Target="/ppt/slides/slide1.xml" Id="R1e09d816af8643c5" /><Relationship Type="http://schemas.openxmlformats.org/officeDocument/2006/relationships/slide" Target="/ppt/slides/slide2.xml" Id="R9774a2c02f934318" /><Relationship Type="http://schemas.openxmlformats.org/officeDocument/2006/relationships/slide" Target="/ppt/slides/slide3.xml" Id="Re589ad9dc4d84bc3" /><Relationship Type="http://schemas.openxmlformats.org/officeDocument/2006/relationships/slide" Target="/ppt/slides/slide4.xml" Id="R8e8fcc53dc534fe6" /><Relationship Type="http://schemas.openxmlformats.org/officeDocument/2006/relationships/slide" Target="/ppt/slides/slide5.xml" Id="Rdfa4a9e54e664fc4" /><Relationship Type="http://schemas.openxmlformats.org/officeDocument/2006/relationships/slide" Target="/ppt/slides/slide6.xml" Id="R65814e4b641a427e" /><Relationship Type="http://schemas.openxmlformats.org/officeDocument/2006/relationships/slide" Target="/ppt/slides/slide7.xml" Id="Rcfacb24ffd4f4b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9fdfabc1f4f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26327966c49e1" /><Relationship Type="http://schemas.openxmlformats.org/officeDocument/2006/relationships/theme" Target="/ppt/slideMasters/theme/theme1.xml" Id="Re311968aae2c46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926327966c49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80b4df6604a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d9fb0bb6d4f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c412123dc44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f4918997547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ee7b3599048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df382e40640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1855163fb4b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FURUVARP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FURUVARP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FURUVARP HOLDING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FURUVARP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FURUVARP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FURUVARP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FURUVARP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FURUVARP ANDERS DANIELSEN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FURUVARP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Skriverøveien 166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1765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930 074 128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FURUVARP HOLDING AS</a:t>
            </a:r>
          </a:p>
        </p:txBody>
      </p:sp>
    </p:spTree>
  </p:cSld>
  <p:clrMapOvr>
    <a:masterClrMapping xmlns:a="http://schemas.openxmlformats.org/drawingml/2006/main"/>
  </p:clrMapOvr>
</p:sld>
</file>